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37.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85" r:id="rId5"/>
    <p:sldMasterId id="2147483686" r:id="rId6"/>
    <p:sldMasterId id="2147483687" r:id="rId7"/>
  </p:sldMasterIdLst>
  <p:notesMasterIdLst>
    <p:notesMasterId r:id="rId8"/>
  </p:notesMasterIdLst>
  <p:sldIdLst>
    <p:sldId id="256" r:id="rId9"/>
    <p:sldId id="257" r:id="rId10"/>
    <p:sldId id="258" r:id="rId11"/>
    <p:sldId id="259" r:id="rId12"/>
    <p:sldId id="260" r:id="rId13"/>
    <p:sldId id="261" r:id="rId14"/>
    <p:sldId id="262" r:id="rId15"/>
    <p:sldId id="263" r:id="rId16"/>
    <p:sldId id="264" r:id="rId17"/>
    <p:sldId id="265" r:id="rId18"/>
  </p:sldIdLst>
  <p:sldSz cy="5143500" cx="9144000"/>
  <p:notesSz cx="6858000" cy="9144000"/>
  <p:embeddedFontLst>
    <p:embeddedFont>
      <p:font typeface="Gill Sans"/>
      <p:regular r:id="rId19"/>
      <p:bold r:id="rId2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FC5E09CF-2DBC-43ED-B2B3-A2EE6949864D}">
  <a:tblStyle styleId="{FC5E09CF-2DBC-43ED-B2B3-A2EE6949864D}"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GillSans-bold.fntdata"/><Relationship Id="rId11" Type="http://schemas.openxmlformats.org/officeDocument/2006/relationships/slide" Target="slides/slide3.xml"/><Relationship Id="rId10" Type="http://schemas.openxmlformats.org/officeDocument/2006/relationships/slide" Target="slides/slide2.xml"/><Relationship Id="rId13" Type="http://schemas.openxmlformats.org/officeDocument/2006/relationships/slide" Target="slides/slide5.xml"/><Relationship Id="rId12" Type="http://schemas.openxmlformats.org/officeDocument/2006/relationships/slide" Target="slides/slide4.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1.xml"/><Relationship Id="rId15" Type="http://schemas.openxmlformats.org/officeDocument/2006/relationships/slide" Target="slides/slide7.xml"/><Relationship Id="rId14" Type="http://schemas.openxmlformats.org/officeDocument/2006/relationships/slide" Target="slides/slide6.xml"/><Relationship Id="rId17" Type="http://schemas.openxmlformats.org/officeDocument/2006/relationships/slide" Target="slides/slide9.xml"/><Relationship Id="rId16" Type="http://schemas.openxmlformats.org/officeDocument/2006/relationships/slide" Target="slides/slide8.xml"/><Relationship Id="rId5" Type="http://schemas.openxmlformats.org/officeDocument/2006/relationships/slideMaster" Target="slideMasters/slideMaster1.xml"/><Relationship Id="rId19" Type="http://schemas.openxmlformats.org/officeDocument/2006/relationships/font" Target="fonts/GillSans-regular.fntdata"/><Relationship Id="rId6" Type="http://schemas.openxmlformats.org/officeDocument/2006/relationships/slideMaster" Target="slideMasters/slideMaster2.xml"/><Relationship Id="rId18" Type="http://schemas.openxmlformats.org/officeDocument/2006/relationships/slide" Target="slides/slide10.xml"/><Relationship Id="rId7" Type="http://schemas.openxmlformats.org/officeDocument/2006/relationships/slideMaster" Target="slideMasters/slideMaster3.xml"/><Relationship Id="rId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g307df235b67_0_20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7" name="Google Shape;227;g307df235b67_0_20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latin typeface="Times New Roman"/>
              <a:ea typeface="Times New Roman"/>
              <a:cs typeface="Times New Roman"/>
              <a:sym typeface="Times New Roman"/>
            </a:endParaRPr>
          </a:p>
        </p:txBody>
      </p:sp>
      <p:sp>
        <p:nvSpPr>
          <p:cNvPr id="228" name="Google Shape;228;g307df235b67_0_20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8" name="Shape 388"/>
        <p:cNvGrpSpPr/>
        <p:nvPr/>
      </p:nvGrpSpPr>
      <p:grpSpPr>
        <a:xfrm>
          <a:off x="0" y="0"/>
          <a:ext cx="0" cy="0"/>
          <a:chOff x="0" y="0"/>
          <a:chExt cx="0" cy="0"/>
        </a:xfrm>
      </p:grpSpPr>
      <p:sp>
        <p:nvSpPr>
          <p:cNvPr id="389" name="Google Shape;389;g307df235b67_0_69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90" name="Google Shape;390;g307df235b67_0_69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
                <a:latin typeface="Times New Roman"/>
                <a:ea typeface="Times New Roman"/>
                <a:cs typeface="Times New Roman"/>
                <a:sym typeface="Times New Roman"/>
              </a:rPr>
              <a:t>Thank you so much for listening! Please scan the QR code to access more </a:t>
            </a:r>
            <a:r>
              <a:rPr lang="en">
                <a:latin typeface="Times New Roman"/>
                <a:ea typeface="Times New Roman"/>
                <a:cs typeface="Times New Roman"/>
                <a:sym typeface="Times New Roman"/>
              </a:rPr>
              <a:t>details</a:t>
            </a:r>
            <a:r>
              <a:rPr lang="en">
                <a:latin typeface="Times New Roman"/>
                <a:ea typeface="Times New Roman"/>
                <a:cs typeface="Times New Roman"/>
                <a:sym typeface="Times New Roman"/>
              </a:rPr>
              <a:t> about our paper and approach including videos of real-hardware experiments and reach out to us for any </a:t>
            </a:r>
            <a:r>
              <a:rPr lang="en">
                <a:latin typeface="Times New Roman"/>
                <a:ea typeface="Times New Roman"/>
                <a:cs typeface="Times New Roman"/>
                <a:sym typeface="Times New Roman"/>
              </a:rPr>
              <a:t>questions</a:t>
            </a:r>
            <a:r>
              <a:rPr lang="en">
                <a:latin typeface="Times New Roman"/>
                <a:ea typeface="Times New Roman"/>
                <a:cs typeface="Times New Roman"/>
                <a:sym typeface="Times New Roman"/>
              </a:rPr>
              <a:t>!</a:t>
            </a:r>
            <a:endParaRPr>
              <a:latin typeface="Times New Roman"/>
              <a:ea typeface="Times New Roman"/>
              <a:cs typeface="Times New Roman"/>
              <a:sym typeface="Times New Roman"/>
            </a:endParaRPr>
          </a:p>
        </p:txBody>
      </p:sp>
      <p:sp>
        <p:nvSpPr>
          <p:cNvPr id="391" name="Google Shape;391;g307df235b67_0_69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g3089a2e153b_0_1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latin typeface="Times New Roman"/>
                <a:ea typeface="Times New Roman"/>
                <a:cs typeface="Times New Roman"/>
                <a:sym typeface="Times New Roman"/>
              </a:rPr>
              <a:t>‹#›</a:t>
            </a:fld>
            <a:endParaRPr>
              <a:latin typeface="Times New Roman"/>
              <a:ea typeface="Times New Roman"/>
              <a:cs typeface="Times New Roman"/>
              <a:sym typeface="Times New Roman"/>
            </a:endParaRPr>
          </a:p>
        </p:txBody>
      </p:sp>
      <p:sp>
        <p:nvSpPr>
          <p:cNvPr id="242" name="Google Shape;242;g3089a2e153b_0_17:notes"/>
          <p:cNvSpPr/>
          <p:nvPr>
            <p:ph idx="2" type="sldImg"/>
          </p:nvPr>
        </p:nvSpPr>
        <p:spPr>
          <a:xfrm>
            <a:off x="388938" y="690563"/>
            <a:ext cx="6157800" cy="34638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43" name="Google Shape;243;g3089a2e153b_0_17:notes"/>
          <p:cNvSpPr txBox="1"/>
          <p:nvPr>
            <p:ph idx="1" type="body"/>
          </p:nvPr>
        </p:nvSpPr>
        <p:spPr>
          <a:xfrm>
            <a:off x="923925" y="4387850"/>
            <a:ext cx="5086500" cy="41544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
                <a:latin typeface="Times New Roman"/>
                <a:ea typeface="Times New Roman"/>
                <a:cs typeface="Times New Roman"/>
                <a:sym typeface="Times New Roman"/>
              </a:rPr>
              <a:t>Oil companies like BP attempt to reduce CO2 emissions by storing CO2 in pools under the ocean floor. </a:t>
            </a:r>
            <a:endParaRPr>
              <a:latin typeface="Times New Roman"/>
              <a:ea typeface="Times New Roman"/>
              <a:cs typeface="Times New Roman"/>
              <a:sym typeface="Times New Roman"/>
            </a:endParaRPr>
          </a:p>
          <a:p>
            <a:pPr indent="0" lvl="0" marL="0" marR="0" rtl="0" algn="l">
              <a:lnSpc>
                <a:spcPct val="100000"/>
              </a:lnSpc>
              <a:spcBef>
                <a:spcPts val="0"/>
              </a:spcBef>
              <a:spcAft>
                <a:spcPts val="0"/>
              </a:spcAft>
              <a:buClr>
                <a:schemeClr val="dk1"/>
              </a:buClr>
              <a:buSzPts val="1200"/>
              <a:buFont typeface="Calibri"/>
              <a:buNone/>
            </a:pPr>
            <a:r>
              <a:t/>
            </a:r>
            <a:endParaRPr>
              <a:latin typeface="Times New Roman"/>
              <a:ea typeface="Times New Roman"/>
              <a:cs typeface="Times New Roman"/>
              <a:sym typeface="Times New Roman"/>
            </a:endParaRPr>
          </a:p>
          <a:p>
            <a:pPr indent="0" lvl="0" marL="0" marR="0" rtl="0" algn="l">
              <a:lnSpc>
                <a:spcPct val="100000"/>
              </a:lnSpc>
              <a:spcBef>
                <a:spcPts val="0"/>
              </a:spcBef>
              <a:spcAft>
                <a:spcPts val="0"/>
              </a:spcAft>
              <a:buClr>
                <a:schemeClr val="dk1"/>
              </a:buClr>
              <a:buSzPts val="1200"/>
              <a:buFont typeface="Calibri"/>
              <a:buNone/>
            </a:pPr>
            <a:r>
              <a:rPr lang="en">
                <a:latin typeface="Times New Roman"/>
                <a:ea typeface="Times New Roman"/>
                <a:cs typeface="Times New Roman"/>
                <a:sym typeface="Times New Roman"/>
              </a:rPr>
              <a:t>However, if one of these pools were to leak, all of the stored CO2 would release into the atmosphere, so these need to be identified quickly.</a:t>
            </a:r>
            <a:endParaRPr>
              <a:latin typeface="Times New Roman"/>
              <a:ea typeface="Times New Roman"/>
              <a:cs typeface="Times New Roman"/>
              <a:sym typeface="Times New Roman"/>
            </a:endParaRPr>
          </a:p>
          <a:p>
            <a:pPr indent="0" lvl="0" marL="0" marR="0" rtl="0" algn="l">
              <a:lnSpc>
                <a:spcPct val="100000"/>
              </a:lnSpc>
              <a:spcBef>
                <a:spcPts val="0"/>
              </a:spcBef>
              <a:spcAft>
                <a:spcPts val="0"/>
              </a:spcAft>
              <a:buClr>
                <a:schemeClr val="dk1"/>
              </a:buClr>
              <a:buSzPts val="1200"/>
              <a:buFont typeface="Calibri"/>
              <a:buNone/>
            </a:pPr>
            <a:r>
              <a:t/>
            </a:r>
            <a:endParaRPr>
              <a:latin typeface="Times New Roman"/>
              <a:ea typeface="Times New Roman"/>
              <a:cs typeface="Times New Roman"/>
              <a:sym typeface="Times New Roman"/>
            </a:endParaRPr>
          </a:p>
          <a:p>
            <a:pPr indent="0" lvl="0" marL="0" marR="0" rtl="0" algn="l">
              <a:lnSpc>
                <a:spcPct val="100000"/>
              </a:lnSpc>
              <a:spcBef>
                <a:spcPts val="0"/>
              </a:spcBef>
              <a:spcAft>
                <a:spcPts val="0"/>
              </a:spcAft>
              <a:buClr>
                <a:schemeClr val="dk1"/>
              </a:buClr>
              <a:buSzPts val="1200"/>
              <a:buFont typeface="Calibri"/>
              <a:buNone/>
            </a:pPr>
            <a:r>
              <a:rPr lang="en">
                <a:latin typeface="Times New Roman"/>
                <a:ea typeface="Times New Roman"/>
                <a:cs typeface="Times New Roman"/>
                <a:sym typeface="Times New Roman"/>
              </a:rPr>
              <a:t>To do this, Autonomous Ocean Gliders are deployed to monitor and search for leaks in an environment where they can only communicate when they are close by.</a:t>
            </a:r>
            <a:endParaRPr>
              <a:latin typeface="Times New Roman"/>
              <a:ea typeface="Times New Roman"/>
              <a:cs typeface="Times New Roman"/>
              <a:sym typeface="Times New Roman"/>
            </a:endParaRPr>
          </a:p>
          <a:p>
            <a:pPr indent="0" lvl="0" marL="0" marR="0" rtl="0" algn="l">
              <a:lnSpc>
                <a:spcPct val="100000"/>
              </a:lnSpc>
              <a:spcBef>
                <a:spcPts val="0"/>
              </a:spcBef>
              <a:spcAft>
                <a:spcPts val="0"/>
              </a:spcAft>
              <a:buClr>
                <a:schemeClr val="dk1"/>
              </a:buClr>
              <a:buSzPts val="1200"/>
              <a:buFont typeface="Calibri"/>
              <a:buNone/>
            </a:pPr>
            <a:r>
              <a:t/>
            </a:r>
            <a:endParaRPr>
              <a:latin typeface="Times New Roman"/>
              <a:ea typeface="Times New Roman"/>
              <a:cs typeface="Times New Roman"/>
              <a:sym typeface="Times New Roman"/>
            </a:endParaRPr>
          </a:p>
          <a:p>
            <a:pPr indent="0" lvl="0" marL="0" marR="0" rtl="0" algn="l">
              <a:lnSpc>
                <a:spcPct val="100000"/>
              </a:lnSpc>
              <a:spcBef>
                <a:spcPts val="0"/>
              </a:spcBef>
              <a:spcAft>
                <a:spcPts val="0"/>
              </a:spcAft>
              <a:buClr>
                <a:schemeClr val="dk1"/>
              </a:buClr>
              <a:buSzPts val="1200"/>
              <a:buFont typeface="Calibri"/>
              <a:buNone/>
            </a:pPr>
            <a:r>
              <a:rPr b="1" lang="en">
                <a:latin typeface="Times New Roman"/>
                <a:ea typeface="Times New Roman"/>
                <a:cs typeface="Times New Roman"/>
                <a:sym typeface="Times New Roman"/>
              </a:rPr>
              <a:t>Make it more clear that this is multi-agent and multi-leak</a:t>
            </a:r>
            <a:endParaRPr>
              <a:latin typeface="Times New Roman"/>
              <a:ea typeface="Times New Roman"/>
              <a:cs typeface="Times New Roman"/>
              <a:sym typeface="Times New Roman"/>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9" name="Shape 259"/>
        <p:cNvGrpSpPr/>
        <p:nvPr/>
      </p:nvGrpSpPr>
      <p:grpSpPr>
        <a:xfrm>
          <a:off x="0" y="0"/>
          <a:ext cx="0" cy="0"/>
          <a:chOff x="0" y="0"/>
          <a:chExt cx="0" cy="0"/>
        </a:xfrm>
      </p:grpSpPr>
      <p:sp>
        <p:nvSpPr>
          <p:cNvPr id="260" name="Google Shape;260;g3089a2e153b_0_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1" name="Google Shape;261;g3089a2e153b_0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 name="Shape 272"/>
        <p:cNvGrpSpPr/>
        <p:nvPr/>
      </p:nvGrpSpPr>
      <p:grpSpPr>
        <a:xfrm>
          <a:off x="0" y="0"/>
          <a:ext cx="0" cy="0"/>
          <a:chOff x="0" y="0"/>
          <a:chExt cx="0" cy="0"/>
        </a:xfrm>
      </p:grpSpPr>
      <p:sp>
        <p:nvSpPr>
          <p:cNvPr id="273" name="Google Shape;273;g3089a2e153b_0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latin typeface="Times New Roman"/>
                <a:ea typeface="Times New Roman"/>
                <a:cs typeface="Times New Roman"/>
                <a:sym typeface="Times New Roman"/>
              </a:rPr>
              <a:t>‹#›</a:t>
            </a:fld>
            <a:endParaRPr>
              <a:latin typeface="Times New Roman"/>
              <a:ea typeface="Times New Roman"/>
              <a:cs typeface="Times New Roman"/>
              <a:sym typeface="Times New Roman"/>
            </a:endParaRPr>
          </a:p>
        </p:txBody>
      </p:sp>
      <p:sp>
        <p:nvSpPr>
          <p:cNvPr id="274" name="Google Shape;274;g3089a2e153b_0_0:notes"/>
          <p:cNvSpPr/>
          <p:nvPr>
            <p:ph idx="2" type="sldImg"/>
          </p:nvPr>
        </p:nvSpPr>
        <p:spPr>
          <a:xfrm>
            <a:off x="388938" y="690563"/>
            <a:ext cx="6157800" cy="34638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75" name="Google Shape;275;g3089a2e153b_0_0:notes"/>
          <p:cNvSpPr txBox="1"/>
          <p:nvPr>
            <p:ph idx="1" type="body"/>
          </p:nvPr>
        </p:nvSpPr>
        <p:spPr>
          <a:xfrm>
            <a:off x="923925" y="4387850"/>
            <a:ext cx="5086500" cy="41544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
                <a:latin typeface="Times New Roman"/>
                <a:ea typeface="Times New Roman"/>
                <a:cs typeface="Times New Roman"/>
                <a:sym typeface="Times New Roman"/>
              </a:rPr>
              <a:t>We seek to solve this problem by leveraging the past and potential future observations of the agents to increase the efficiency with which we will find a phenomenon of interest, such as a CO2 leak.</a:t>
            </a:r>
            <a:endParaRPr>
              <a:latin typeface="Times New Roman"/>
              <a:ea typeface="Times New Roman"/>
              <a:cs typeface="Times New Roman"/>
              <a:sym typeface="Times New Roman"/>
            </a:endParaRPr>
          </a:p>
          <a:p>
            <a:pPr indent="0" lvl="0" marL="0" marR="0" rtl="0" algn="l">
              <a:lnSpc>
                <a:spcPct val="100000"/>
              </a:lnSpc>
              <a:spcBef>
                <a:spcPts val="0"/>
              </a:spcBef>
              <a:spcAft>
                <a:spcPts val="0"/>
              </a:spcAft>
              <a:buClr>
                <a:schemeClr val="dk1"/>
              </a:buClr>
              <a:buSzPts val="1200"/>
              <a:buFont typeface="Calibri"/>
              <a:buNone/>
            </a:pPr>
            <a:r>
              <a:t/>
            </a:r>
            <a:endParaRPr>
              <a:latin typeface="Times New Roman"/>
              <a:ea typeface="Times New Roman"/>
              <a:cs typeface="Times New Roman"/>
              <a:sym typeface="Times New Roman"/>
            </a:endParaRPr>
          </a:p>
          <a:p>
            <a:pPr indent="0" lvl="0" marL="0" marR="0" rtl="0" algn="l">
              <a:lnSpc>
                <a:spcPct val="100000"/>
              </a:lnSpc>
              <a:spcBef>
                <a:spcPts val="0"/>
              </a:spcBef>
              <a:spcAft>
                <a:spcPts val="0"/>
              </a:spcAft>
              <a:buClr>
                <a:schemeClr val="dk1"/>
              </a:buClr>
              <a:buSzPts val="1200"/>
              <a:buFont typeface="Calibri"/>
              <a:buNone/>
            </a:pPr>
            <a:r>
              <a:t/>
            </a:r>
            <a:endParaRPr>
              <a:latin typeface="Times New Roman"/>
              <a:ea typeface="Times New Roman"/>
              <a:cs typeface="Times New Roman"/>
              <a:sym typeface="Times New Roman"/>
            </a:endParaRPr>
          </a:p>
          <a:p>
            <a:pPr indent="0" lvl="0" marL="0" marR="0" rtl="0" algn="l">
              <a:lnSpc>
                <a:spcPct val="100000"/>
              </a:lnSpc>
              <a:spcBef>
                <a:spcPts val="0"/>
              </a:spcBef>
              <a:spcAft>
                <a:spcPts val="0"/>
              </a:spcAft>
              <a:buClr>
                <a:schemeClr val="dk1"/>
              </a:buClr>
              <a:buSzPts val="1200"/>
              <a:buFont typeface="Calibri"/>
              <a:buNone/>
            </a:pPr>
            <a:r>
              <a:rPr lang="en">
                <a:latin typeface="Times New Roman"/>
                <a:ea typeface="Times New Roman"/>
                <a:cs typeface="Times New Roman"/>
                <a:sym typeface="Times New Roman"/>
              </a:rPr>
              <a:t>Three new bullets:</a:t>
            </a:r>
            <a:endParaRPr>
              <a:latin typeface="Times New Roman"/>
              <a:ea typeface="Times New Roman"/>
              <a:cs typeface="Times New Roman"/>
              <a:sym typeface="Times New Roman"/>
            </a:endParaRPr>
          </a:p>
          <a:p>
            <a:pPr indent="0" lvl="0" marL="0" marR="0" rtl="0" algn="l">
              <a:lnSpc>
                <a:spcPct val="100000"/>
              </a:lnSpc>
              <a:spcBef>
                <a:spcPts val="0"/>
              </a:spcBef>
              <a:spcAft>
                <a:spcPts val="0"/>
              </a:spcAft>
              <a:buClr>
                <a:schemeClr val="dk1"/>
              </a:buClr>
              <a:buSzPts val="1200"/>
              <a:buFont typeface="Calibri"/>
              <a:buNone/>
            </a:pPr>
            <a:r>
              <a:rPr lang="en">
                <a:latin typeface="Times New Roman"/>
                <a:ea typeface="Times New Roman"/>
                <a:cs typeface="Times New Roman"/>
                <a:sym typeface="Times New Roman"/>
              </a:rPr>
              <a:t>Coordination is important to reduce redundant observation</a:t>
            </a:r>
            <a:endParaRPr>
              <a:latin typeface="Times New Roman"/>
              <a:ea typeface="Times New Roman"/>
              <a:cs typeface="Times New Roman"/>
              <a:sym typeface="Times New Roman"/>
            </a:endParaRPr>
          </a:p>
          <a:p>
            <a:pPr indent="0" lvl="0" marL="0" marR="0" rtl="0" algn="l">
              <a:lnSpc>
                <a:spcPct val="100000"/>
              </a:lnSpc>
              <a:spcBef>
                <a:spcPts val="0"/>
              </a:spcBef>
              <a:spcAft>
                <a:spcPts val="0"/>
              </a:spcAft>
              <a:buClr>
                <a:schemeClr val="dk1"/>
              </a:buClr>
              <a:buSzPts val="1200"/>
              <a:buFont typeface="Calibri"/>
              <a:buNone/>
            </a:pPr>
            <a:r>
              <a:rPr lang="en">
                <a:latin typeface="Times New Roman"/>
                <a:ea typeface="Times New Roman"/>
                <a:cs typeface="Times New Roman"/>
                <a:sym typeface="Times New Roman"/>
              </a:rPr>
              <a:t>Decopled reward function</a:t>
            </a:r>
            <a:endParaRPr>
              <a:latin typeface="Times New Roman"/>
              <a:ea typeface="Times New Roman"/>
              <a:cs typeface="Times New Roman"/>
              <a:sym typeface="Times New Roman"/>
            </a:endParaRPr>
          </a:p>
          <a:p>
            <a:pPr indent="0" lvl="0" marL="0" marR="0" rtl="0" algn="l">
              <a:lnSpc>
                <a:spcPct val="100000"/>
              </a:lnSpc>
              <a:spcBef>
                <a:spcPts val="0"/>
              </a:spcBef>
              <a:spcAft>
                <a:spcPts val="0"/>
              </a:spcAft>
              <a:buClr>
                <a:schemeClr val="dk1"/>
              </a:buClr>
              <a:buSzPts val="1200"/>
              <a:buFont typeface="Calibri"/>
              <a:buNone/>
            </a:pPr>
            <a:r>
              <a:t/>
            </a:r>
            <a:endParaRPr>
              <a:latin typeface="Times New Roman"/>
              <a:ea typeface="Times New Roman"/>
              <a:cs typeface="Times New Roman"/>
              <a:sym typeface="Times New Roman"/>
            </a:endParaRPr>
          </a:p>
          <a:p>
            <a:pPr indent="0" lvl="0" marL="0" marR="0" rtl="0" algn="l">
              <a:lnSpc>
                <a:spcPct val="100000"/>
              </a:lnSpc>
              <a:spcBef>
                <a:spcPts val="0"/>
              </a:spcBef>
              <a:spcAft>
                <a:spcPts val="0"/>
              </a:spcAft>
              <a:buClr>
                <a:schemeClr val="dk1"/>
              </a:buClr>
              <a:buSzPts val="1200"/>
              <a:buFont typeface="Calibri"/>
              <a:buNone/>
            </a:pPr>
            <a:r>
              <a:rPr lang="en">
                <a:latin typeface="Times New Roman"/>
                <a:ea typeface="Times New Roman"/>
                <a:cs typeface="Times New Roman"/>
                <a:sym typeface="Times New Roman"/>
              </a:rPr>
              <a:t>Maybe on separate slide – </a:t>
            </a:r>
            <a:endParaRPr>
              <a:latin typeface="Times New Roman"/>
              <a:ea typeface="Times New Roman"/>
              <a:cs typeface="Times New Roman"/>
              <a:sym typeface="Times New Roman"/>
            </a:endParaRPr>
          </a:p>
          <a:p>
            <a:pPr indent="0" lvl="0" marL="0" marR="0" rtl="0" algn="l">
              <a:lnSpc>
                <a:spcPct val="100000"/>
              </a:lnSpc>
              <a:spcBef>
                <a:spcPts val="0"/>
              </a:spcBef>
              <a:spcAft>
                <a:spcPts val="0"/>
              </a:spcAft>
              <a:buClr>
                <a:schemeClr val="dk1"/>
              </a:buClr>
              <a:buSzPts val="1200"/>
              <a:buFont typeface="Calibri"/>
              <a:buNone/>
            </a:pPr>
            <a:r>
              <a:rPr lang="en">
                <a:latin typeface="Times New Roman"/>
                <a:ea typeface="Times New Roman"/>
                <a:cs typeface="Times New Roman"/>
                <a:sym typeface="Times New Roman"/>
              </a:rPr>
              <a:t>Space is important</a:t>
            </a:r>
            <a:endParaRPr>
              <a:latin typeface="Times New Roman"/>
              <a:ea typeface="Times New Roman"/>
              <a:cs typeface="Times New Roman"/>
              <a:sym typeface="Times New Roman"/>
            </a:endParaRPr>
          </a:p>
          <a:p>
            <a:pPr indent="0" lvl="0" marL="0" marR="0" rtl="0" algn="l">
              <a:lnSpc>
                <a:spcPct val="100000"/>
              </a:lnSpc>
              <a:spcBef>
                <a:spcPts val="0"/>
              </a:spcBef>
              <a:spcAft>
                <a:spcPts val="0"/>
              </a:spcAft>
              <a:buClr>
                <a:schemeClr val="dk1"/>
              </a:buClr>
              <a:buSzPts val="1200"/>
              <a:buFont typeface="Calibri"/>
              <a:buNone/>
            </a:pPr>
            <a:r>
              <a:t/>
            </a:r>
            <a:endParaRPr>
              <a:latin typeface="Times New Roman"/>
              <a:ea typeface="Times New Roman"/>
              <a:cs typeface="Times New Roman"/>
              <a:sym typeface="Times New Roman"/>
            </a:endParaRPr>
          </a:p>
          <a:p>
            <a:pPr indent="0" lvl="0" marL="0" marR="0" rtl="0" algn="l">
              <a:lnSpc>
                <a:spcPct val="100000"/>
              </a:lnSpc>
              <a:spcBef>
                <a:spcPts val="0"/>
              </a:spcBef>
              <a:spcAft>
                <a:spcPts val="0"/>
              </a:spcAft>
              <a:buClr>
                <a:schemeClr val="dk1"/>
              </a:buClr>
              <a:buSzPts val="1200"/>
              <a:buFont typeface="Calibri"/>
              <a:buNone/>
            </a:pPr>
            <a:r>
              <a:t/>
            </a:r>
            <a:endParaRPr>
              <a:latin typeface="Times New Roman"/>
              <a:ea typeface="Times New Roman"/>
              <a:cs typeface="Times New Roman"/>
              <a:sym typeface="Times New Roman"/>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3" name="Shape 283"/>
        <p:cNvGrpSpPr/>
        <p:nvPr/>
      </p:nvGrpSpPr>
      <p:grpSpPr>
        <a:xfrm>
          <a:off x="0" y="0"/>
          <a:ext cx="0" cy="0"/>
          <a:chOff x="0" y="0"/>
          <a:chExt cx="0" cy="0"/>
        </a:xfrm>
      </p:grpSpPr>
      <p:sp>
        <p:nvSpPr>
          <p:cNvPr id="284" name="Google Shape;284;g307df235b67_0_5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5" name="Google Shape;285;g307df235b67_0_5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Computing I over this joint distribution of observation RVs is hard and compute intensive so we should avoid doing this as much as possible.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Duplicate slide to add version with the A* point from Slide 5</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5" name="Shape 325"/>
        <p:cNvGrpSpPr/>
        <p:nvPr/>
      </p:nvGrpSpPr>
      <p:grpSpPr>
        <a:xfrm>
          <a:off x="0" y="0"/>
          <a:ext cx="0" cy="0"/>
          <a:chOff x="0" y="0"/>
          <a:chExt cx="0" cy="0"/>
        </a:xfrm>
      </p:grpSpPr>
      <p:sp>
        <p:nvSpPr>
          <p:cNvPr id="326" name="Google Shape;326;g3087112039d_1_1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latin typeface="Times New Roman"/>
                <a:ea typeface="Times New Roman"/>
                <a:cs typeface="Times New Roman"/>
                <a:sym typeface="Times New Roman"/>
              </a:rPr>
              <a:t>‹#›</a:t>
            </a:fld>
            <a:endParaRPr>
              <a:latin typeface="Times New Roman"/>
              <a:ea typeface="Times New Roman"/>
              <a:cs typeface="Times New Roman"/>
              <a:sym typeface="Times New Roman"/>
            </a:endParaRPr>
          </a:p>
        </p:txBody>
      </p:sp>
      <p:sp>
        <p:nvSpPr>
          <p:cNvPr id="327" name="Google Shape;327;g3087112039d_1_19:notes"/>
          <p:cNvSpPr/>
          <p:nvPr>
            <p:ph idx="2" type="sldImg"/>
          </p:nvPr>
        </p:nvSpPr>
        <p:spPr>
          <a:xfrm>
            <a:off x="388938" y="690563"/>
            <a:ext cx="6157800" cy="34638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28" name="Google Shape;328;g3087112039d_1_19:notes"/>
          <p:cNvSpPr txBox="1"/>
          <p:nvPr>
            <p:ph idx="1" type="body"/>
          </p:nvPr>
        </p:nvSpPr>
        <p:spPr>
          <a:xfrm>
            <a:off x="923925" y="4387850"/>
            <a:ext cx="5086500" cy="41544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rPr lang="en">
                <a:solidFill>
                  <a:schemeClr val="dk1"/>
                </a:solidFill>
                <a:latin typeface="Times New Roman"/>
                <a:ea typeface="Times New Roman"/>
                <a:cs typeface="Times New Roman"/>
                <a:sym typeface="Times New Roman"/>
              </a:rPr>
              <a:t>We compare our method against some baselines first on the</a:t>
            </a:r>
            <a:endParaRPr>
              <a:solidFill>
                <a:schemeClr val="dk1"/>
              </a:solidFill>
              <a:latin typeface="Times New Roman"/>
              <a:ea typeface="Times New Roman"/>
              <a:cs typeface="Times New Roman"/>
              <a:sym typeface="Times New Roman"/>
            </a:endParaRPr>
          </a:p>
          <a:p>
            <a:pPr indent="0" lvl="0" marL="0" rtl="0" algn="l">
              <a:spcBef>
                <a:spcPts val="0"/>
              </a:spcBef>
              <a:spcAft>
                <a:spcPts val="0"/>
              </a:spcAft>
              <a:buClr>
                <a:schemeClr val="dk1"/>
              </a:buClr>
              <a:buSzPts val="1200"/>
              <a:buFont typeface="Calibri"/>
              <a:buNone/>
            </a:pPr>
            <a:r>
              <a:t/>
            </a:r>
            <a:endParaRPr>
              <a:solidFill>
                <a:schemeClr val="dk1"/>
              </a:solidFill>
              <a:latin typeface="Times New Roman"/>
              <a:ea typeface="Times New Roman"/>
              <a:cs typeface="Times New Roman"/>
              <a:sym typeface="Times New Roman"/>
            </a:endParaRPr>
          </a:p>
          <a:p>
            <a:pPr indent="0" lvl="0" marL="0" rtl="0" algn="l">
              <a:spcBef>
                <a:spcPts val="0"/>
              </a:spcBef>
              <a:spcAft>
                <a:spcPts val="0"/>
              </a:spcAft>
              <a:buClr>
                <a:schemeClr val="dk1"/>
              </a:buClr>
              <a:buSzPts val="1200"/>
              <a:buFont typeface="Calibri"/>
              <a:buNone/>
            </a:pPr>
            <a:r>
              <a:rPr lang="en">
                <a:solidFill>
                  <a:schemeClr val="dk1"/>
                </a:solidFill>
                <a:latin typeface="Times New Roman"/>
                <a:ea typeface="Times New Roman"/>
                <a:cs typeface="Times New Roman"/>
                <a:sym typeface="Times New Roman"/>
              </a:rPr>
              <a:t>dense 65x81, </a:t>
            </a:r>
            <a:endParaRPr>
              <a:solidFill>
                <a:schemeClr val="dk1"/>
              </a:solidFill>
              <a:latin typeface="Times New Roman"/>
              <a:ea typeface="Times New Roman"/>
              <a:cs typeface="Times New Roman"/>
              <a:sym typeface="Times New Roman"/>
            </a:endParaRPr>
          </a:p>
          <a:p>
            <a:pPr indent="0" lvl="0" marL="0" rtl="0" algn="l">
              <a:spcBef>
                <a:spcPts val="0"/>
              </a:spcBef>
              <a:spcAft>
                <a:spcPts val="0"/>
              </a:spcAft>
              <a:buClr>
                <a:schemeClr val="dk1"/>
              </a:buClr>
              <a:buSzPts val="1200"/>
              <a:buFont typeface="Calibri"/>
              <a:buNone/>
            </a:pPr>
            <a:r>
              <a:t/>
            </a:r>
            <a:endParaRPr>
              <a:solidFill>
                <a:schemeClr val="dk1"/>
              </a:solidFill>
              <a:latin typeface="Times New Roman"/>
              <a:ea typeface="Times New Roman"/>
              <a:cs typeface="Times New Roman"/>
              <a:sym typeface="Times New Roman"/>
            </a:endParaRPr>
          </a:p>
          <a:p>
            <a:pPr indent="0" lvl="0" marL="0" rtl="0" algn="l">
              <a:spcBef>
                <a:spcPts val="0"/>
              </a:spcBef>
              <a:spcAft>
                <a:spcPts val="0"/>
              </a:spcAft>
              <a:buClr>
                <a:schemeClr val="dk1"/>
              </a:buClr>
              <a:buSzPts val="1200"/>
              <a:buFont typeface="Calibri"/>
              <a:buNone/>
            </a:pPr>
            <a:r>
              <a:rPr lang="en">
                <a:solidFill>
                  <a:schemeClr val="dk1"/>
                </a:solidFill>
                <a:latin typeface="Times New Roman"/>
                <a:ea typeface="Times New Roman"/>
                <a:cs typeface="Times New Roman"/>
                <a:sym typeface="Times New Roman"/>
              </a:rPr>
              <a:t>and the maze 32x32 maps along with some other maps available in the MAPF domain. Each experiment comprised of 100 test runs each, featuring randomly positioned agents and simulated measurement fields containing up to $N$ target phenomena. These tests varied in mission duration and employed a planning horizon of 2. </a:t>
            </a:r>
            <a:endParaRPr>
              <a:latin typeface="Times New Roman"/>
              <a:ea typeface="Times New Roman"/>
              <a:cs typeface="Times New Roman"/>
              <a:sym typeface="Times New Roman"/>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7" name="Shape 337"/>
        <p:cNvGrpSpPr/>
        <p:nvPr/>
      </p:nvGrpSpPr>
      <p:grpSpPr>
        <a:xfrm>
          <a:off x="0" y="0"/>
          <a:ext cx="0" cy="0"/>
          <a:chOff x="0" y="0"/>
          <a:chExt cx="0" cy="0"/>
        </a:xfrm>
      </p:grpSpPr>
      <p:sp>
        <p:nvSpPr>
          <p:cNvPr id="338" name="Google Shape;338;g307b4f25d2e_0_4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latin typeface="Times New Roman"/>
                <a:ea typeface="Times New Roman"/>
                <a:cs typeface="Times New Roman"/>
                <a:sym typeface="Times New Roman"/>
              </a:rPr>
              <a:t>‹#›</a:t>
            </a:fld>
            <a:endParaRPr>
              <a:latin typeface="Times New Roman"/>
              <a:ea typeface="Times New Roman"/>
              <a:cs typeface="Times New Roman"/>
              <a:sym typeface="Times New Roman"/>
            </a:endParaRPr>
          </a:p>
        </p:txBody>
      </p:sp>
      <p:sp>
        <p:nvSpPr>
          <p:cNvPr id="339" name="Google Shape;339;g307b4f25d2e_0_43:notes"/>
          <p:cNvSpPr/>
          <p:nvPr>
            <p:ph idx="2" type="sldImg"/>
          </p:nvPr>
        </p:nvSpPr>
        <p:spPr>
          <a:xfrm>
            <a:off x="388938" y="690563"/>
            <a:ext cx="6157800" cy="34638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40" name="Google Shape;340;g307b4f25d2e_0_43:notes"/>
          <p:cNvSpPr txBox="1"/>
          <p:nvPr>
            <p:ph idx="1" type="body"/>
          </p:nvPr>
        </p:nvSpPr>
        <p:spPr>
          <a:xfrm>
            <a:off x="923925" y="4387850"/>
            <a:ext cx="5086500" cy="41544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
                <a:latin typeface="Times New Roman"/>
                <a:ea typeface="Times New Roman"/>
                <a:cs typeface="Times New Roman"/>
                <a:sym typeface="Times New Roman"/>
              </a:rPr>
              <a:t>Here we demonstrate that agents utilizing our approach encounter their first unique phenomenon of interest </a:t>
            </a:r>
            <a:endParaRPr>
              <a:latin typeface="Times New Roman"/>
              <a:ea typeface="Times New Roman"/>
              <a:cs typeface="Times New Roman"/>
              <a:sym typeface="Times New Roman"/>
            </a:endParaRPr>
          </a:p>
          <a:p>
            <a:pPr indent="0" lvl="0" marL="0" rtl="0" algn="l">
              <a:spcBef>
                <a:spcPts val="0"/>
              </a:spcBef>
              <a:spcAft>
                <a:spcPts val="0"/>
              </a:spcAft>
              <a:buClr>
                <a:schemeClr val="dk1"/>
              </a:buClr>
              <a:buSzPts val="1100"/>
              <a:buFont typeface="Arial"/>
              <a:buNone/>
            </a:pPr>
            <a:r>
              <a:t/>
            </a:r>
            <a:endParaRPr>
              <a:latin typeface="Times New Roman"/>
              <a:ea typeface="Times New Roman"/>
              <a:cs typeface="Times New Roman"/>
              <a:sym typeface="Times New Roman"/>
            </a:endParaRPr>
          </a:p>
          <a:p>
            <a:pPr indent="0" lvl="0" marL="0" rtl="0" algn="l">
              <a:spcBef>
                <a:spcPts val="0"/>
              </a:spcBef>
              <a:spcAft>
                <a:spcPts val="0"/>
              </a:spcAft>
              <a:buClr>
                <a:schemeClr val="dk1"/>
              </a:buClr>
              <a:buSzPts val="1100"/>
              <a:buFont typeface="Arial"/>
              <a:buNone/>
            </a:pPr>
            <a:r>
              <a:rPr lang="en">
                <a:latin typeface="Times New Roman"/>
                <a:ea typeface="Times New Roman"/>
                <a:cs typeface="Times New Roman"/>
                <a:sym typeface="Times New Roman"/>
              </a:rPr>
              <a:t>sooner compared to the alternative methods indicating that the agents are able to avoid the redundant observations problem (Lower is better)</a:t>
            </a:r>
            <a:endParaRPr>
              <a:latin typeface="Times New Roman"/>
              <a:ea typeface="Times New Roman"/>
              <a:cs typeface="Times New Roman"/>
              <a:sym typeface="Times New Roman"/>
            </a:endParaRPr>
          </a:p>
          <a:p>
            <a:pPr indent="0" lvl="0" marL="0" rtl="0" algn="l">
              <a:spcBef>
                <a:spcPts val="0"/>
              </a:spcBef>
              <a:spcAft>
                <a:spcPts val="0"/>
              </a:spcAft>
              <a:buClr>
                <a:schemeClr val="dk1"/>
              </a:buClr>
              <a:buSzPts val="1100"/>
              <a:buFont typeface="Arial"/>
              <a:buNone/>
            </a:pPr>
            <a:r>
              <a:t/>
            </a:r>
            <a:endParaRPr>
              <a:latin typeface="Times New Roman"/>
              <a:ea typeface="Times New Roman"/>
              <a:cs typeface="Times New Roman"/>
              <a:sym typeface="Times New Roman"/>
            </a:endParaRPr>
          </a:p>
          <a:p>
            <a:pPr indent="0" lvl="0" marL="0" rtl="0" algn="l">
              <a:spcBef>
                <a:spcPts val="0"/>
              </a:spcBef>
              <a:spcAft>
                <a:spcPts val="0"/>
              </a:spcAft>
              <a:buClr>
                <a:schemeClr val="dk1"/>
              </a:buClr>
              <a:buSzPts val="1100"/>
              <a:buFont typeface="Arial"/>
              <a:buNone/>
            </a:pPr>
            <a:r>
              <a:rPr lang="en">
                <a:latin typeface="Times New Roman"/>
                <a:ea typeface="Times New Roman"/>
                <a:cs typeface="Times New Roman"/>
                <a:sym typeface="Times New Roman"/>
              </a:rPr>
              <a:t>Second, our proposed approach successfully discovers more phenomena of interest within the same mission duration while avoiding collisions with other agents. (Higher is better)</a:t>
            </a:r>
            <a:endParaRPr>
              <a:latin typeface="Times New Roman"/>
              <a:ea typeface="Times New Roman"/>
              <a:cs typeface="Times New Roman"/>
              <a:sym typeface="Times New Roman"/>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8" name="Shape 358"/>
        <p:cNvGrpSpPr/>
        <p:nvPr/>
      </p:nvGrpSpPr>
      <p:grpSpPr>
        <a:xfrm>
          <a:off x="0" y="0"/>
          <a:ext cx="0" cy="0"/>
          <a:chOff x="0" y="0"/>
          <a:chExt cx="0" cy="0"/>
        </a:xfrm>
      </p:grpSpPr>
      <p:sp>
        <p:nvSpPr>
          <p:cNvPr id="359" name="Google Shape;359;g307b4f25d2e_0_5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latin typeface="Times New Roman"/>
                <a:ea typeface="Times New Roman"/>
                <a:cs typeface="Times New Roman"/>
                <a:sym typeface="Times New Roman"/>
              </a:rPr>
              <a:t>‹#›</a:t>
            </a:fld>
            <a:endParaRPr>
              <a:latin typeface="Times New Roman"/>
              <a:ea typeface="Times New Roman"/>
              <a:cs typeface="Times New Roman"/>
              <a:sym typeface="Times New Roman"/>
            </a:endParaRPr>
          </a:p>
        </p:txBody>
      </p:sp>
      <p:sp>
        <p:nvSpPr>
          <p:cNvPr id="360" name="Google Shape;360;g307b4f25d2e_0_56:notes"/>
          <p:cNvSpPr/>
          <p:nvPr>
            <p:ph idx="2" type="sldImg"/>
          </p:nvPr>
        </p:nvSpPr>
        <p:spPr>
          <a:xfrm>
            <a:off x="388938" y="690563"/>
            <a:ext cx="6157800" cy="34638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61" name="Google Shape;361;g307b4f25d2e_0_56:notes"/>
          <p:cNvSpPr txBox="1"/>
          <p:nvPr>
            <p:ph idx="1" type="body"/>
          </p:nvPr>
        </p:nvSpPr>
        <p:spPr>
          <a:xfrm>
            <a:off x="923925" y="4387850"/>
            <a:ext cx="5086500" cy="41544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
                <a:latin typeface="Times New Roman"/>
                <a:ea typeface="Times New Roman"/>
                <a:cs typeface="Times New Roman"/>
                <a:sym typeface="Times New Roman"/>
              </a:rPr>
              <a:t>In addition, we also benchmarked our algorithm on real-bathymetric datasets. </a:t>
            </a:r>
            <a:endParaRPr>
              <a:latin typeface="Times New Roman"/>
              <a:ea typeface="Times New Roman"/>
              <a:cs typeface="Times New Roman"/>
              <a:sym typeface="Times New Roman"/>
            </a:endParaRPr>
          </a:p>
          <a:p>
            <a:pPr indent="0" lvl="0" marL="0" marR="0" rtl="0" algn="l">
              <a:lnSpc>
                <a:spcPct val="100000"/>
              </a:lnSpc>
              <a:spcBef>
                <a:spcPts val="0"/>
              </a:spcBef>
              <a:spcAft>
                <a:spcPts val="0"/>
              </a:spcAft>
              <a:buClr>
                <a:schemeClr val="dk1"/>
              </a:buClr>
              <a:buSzPts val="1200"/>
              <a:buFont typeface="Calibri"/>
              <a:buNone/>
            </a:pPr>
            <a:r>
              <a:t/>
            </a:r>
            <a:endParaRPr>
              <a:latin typeface="Times New Roman"/>
              <a:ea typeface="Times New Roman"/>
              <a:cs typeface="Times New Roman"/>
              <a:sym typeface="Times New Roman"/>
            </a:endParaRPr>
          </a:p>
          <a:p>
            <a:pPr indent="0" lvl="0" marL="0" marR="0" rtl="0" algn="l">
              <a:lnSpc>
                <a:spcPct val="100000"/>
              </a:lnSpc>
              <a:spcBef>
                <a:spcPts val="0"/>
              </a:spcBef>
              <a:spcAft>
                <a:spcPts val="0"/>
              </a:spcAft>
              <a:buClr>
                <a:schemeClr val="dk1"/>
              </a:buClr>
              <a:buSzPts val="1200"/>
              <a:buFont typeface="Calibri"/>
              <a:buNone/>
            </a:pPr>
            <a:r>
              <a:rPr lang="en">
                <a:latin typeface="Times New Roman"/>
                <a:ea typeface="Times New Roman"/>
                <a:cs typeface="Times New Roman"/>
                <a:sym typeface="Times New Roman"/>
              </a:rPr>
              <a:t>First we use the beautiful east-boston harbor area where we simulated the AUV navigating at a consistent depth of 15 meters, </a:t>
            </a:r>
            <a:endParaRPr>
              <a:latin typeface="Times New Roman"/>
              <a:ea typeface="Times New Roman"/>
              <a:cs typeface="Times New Roman"/>
              <a:sym typeface="Times New Roman"/>
            </a:endParaRPr>
          </a:p>
          <a:p>
            <a:pPr indent="0" lvl="0" marL="0" marR="0" rtl="0" algn="l">
              <a:lnSpc>
                <a:spcPct val="100000"/>
              </a:lnSpc>
              <a:spcBef>
                <a:spcPts val="0"/>
              </a:spcBef>
              <a:spcAft>
                <a:spcPts val="0"/>
              </a:spcAft>
              <a:buClr>
                <a:schemeClr val="dk1"/>
              </a:buClr>
              <a:buSzPts val="1200"/>
              <a:buFont typeface="Calibri"/>
              <a:buNone/>
            </a:pPr>
            <a:r>
              <a:t/>
            </a:r>
            <a:endParaRPr>
              <a:latin typeface="Times New Roman"/>
              <a:ea typeface="Times New Roman"/>
              <a:cs typeface="Times New Roman"/>
              <a:sym typeface="Times New Roman"/>
            </a:endParaRPr>
          </a:p>
          <a:p>
            <a:pPr indent="0" lvl="0" marL="0" marR="0" rtl="0" algn="l">
              <a:lnSpc>
                <a:spcPct val="100000"/>
              </a:lnSpc>
              <a:spcBef>
                <a:spcPts val="0"/>
              </a:spcBef>
              <a:spcAft>
                <a:spcPts val="0"/>
              </a:spcAft>
              <a:buClr>
                <a:schemeClr val="dk1"/>
              </a:buClr>
              <a:buSzPts val="1200"/>
              <a:buFont typeface="Calibri"/>
              <a:buNone/>
            </a:pPr>
            <a:r>
              <a:rPr lang="en">
                <a:latin typeface="Times New Roman"/>
                <a:ea typeface="Times New Roman"/>
                <a:cs typeface="Times New Roman"/>
                <a:sym typeface="Times New Roman"/>
              </a:rPr>
              <a:t>using 15-meter depth contours as obstacles resulting in the following obstacle map. </a:t>
            </a:r>
            <a:endParaRPr>
              <a:latin typeface="Times New Roman"/>
              <a:ea typeface="Times New Roman"/>
              <a:cs typeface="Times New Roman"/>
              <a:sym typeface="Times New Roman"/>
            </a:endParaRPr>
          </a:p>
          <a:p>
            <a:pPr indent="0" lvl="0" marL="0" marR="0" rtl="0" algn="l">
              <a:lnSpc>
                <a:spcPct val="100000"/>
              </a:lnSpc>
              <a:spcBef>
                <a:spcPts val="0"/>
              </a:spcBef>
              <a:spcAft>
                <a:spcPts val="0"/>
              </a:spcAft>
              <a:buClr>
                <a:schemeClr val="dk1"/>
              </a:buClr>
              <a:buSzPts val="1200"/>
              <a:buFont typeface="Calibri"/>
              <a:buNone/>
            </a:pPr>
            <a:r>
              <a:t/>
            </a:r>
            <a:endParaRPr>
              <a:latin typeface="Times New Roman"/>
              <a:ea typeface="Times New Roman"/>
              <a:cs typeface="Times New Roman"/>
              <a:sym typeface="Times New Roman"/>
            </a:endParaRPr>
          </a:p>
          <a:p>
            <a:pPr indent="0" lvl="0" marL="0" marR="0" rtl="0" algn="l">
              <a:lnSpc>
                <a:spcPct val="100000"/>
              </a:lnSpc>
              <a:spcBef>
                <a:spcPts val="0"/>
              </a:spcBef>
              <a:spcAft>
                <a:spcPts val="0"/>
              </a:spcAft>
              <a:buClr>
                <a:schemeClr val="dk1"/>
              </a:buClr>
              <a:buSzPts val="1200"/>
              <a:buFont typeface="Calibri"/>
              <a:buNone/>
            </a:pPr>
            <a:r>
              <a:rPr lang="en">
                <a:latin typeface="Times New Roman"/>
                <a:ea typeface="Times New Roman"/>
                <a:cs typeface="Times New Roman"/>
                <a:sym typeface="Times New Roman"/>
              </a:rPr>
              <a:t>Second, we used Galveston Bay as our next location, </a:t>
            </a:r>
            <a:endParaRPr>
              <a:latin typeface="Times New Roman"/>
              <a:ea typeface="Times New Roman"/>
              <a:cs typeface="Times New Roman"/>
              <a:sym typeface="Times New Roman"/>
            </a:endParaRPr>
          </a:p>
          <a:p>
            <a:pPr indent="0" lvl="0" marL="0" marR="0" rtl="0" algn="l">
              <a:lnSpc>
                <a:spcPct val="100000"/>
              </a:lnSpc>
              <a:spcBef>
                <a:spcPts val="0"/>
              </a:spcBef>
              <a:spcAft>
                <a:spcPts val="0"/>
              </a:spcAft>
              <a:buClr>
                <a:schemeClr val="dk1"/>
              </a:buClr>
              <a:buSzPts val="1200"/>
              <a:buFont typeface="Calibri"/>
              <a:buNone/>
            </a:pPr>
            <a:r>
              <a:t/>
            </a:r>
            <a:endParaRPr>
              <a:latin typeface="Times New Roman"/>
              <a:ea typeface="Times New Roman"/>
              <a:cs typeface="Times New Roman"/>
              <a:sym typeface="Times New Roman"/>
            </a:endParaRPr>
          </a:p>
          <a:p>
            <a:pPr indent="0" lvl="0" marL="0" marR="0" rtl="0" algn="l">
              <a:lnSpc>
                <a:spcPct val="100000"/>
              </a:lnSpc>
              <a:spcBef>
                <a:spcPts val="0"/>
              </a:spcBef>
              <a:spcAft>
                <a:spcPts val="0"/>
              </a:spcAft>
              <a:buClr>
                <a:schemeClr val="dk1"/>
              </a:buClr>
              <a:buSzPts val="1200"/>
              <a:buFont typeface="Calibri"/>
              <a:buNone/>
            </a:pPr>
            <a:r>
              <a:rPr lang="en">
                <a:latin typeface="Times New Roman"/>
                <a:ea typeface="Times New Roman"/>
                <a:cs typeface="Times New Roman"/>
                <a:sym typeface="Times New Roman"/>
              </a:rPr>
              <a:t>where 2-meter depth contours determined obstacle boundaries for the AUV.</a:t>
            </a:r>
            <a:endParaRPr>
              <a:latin typeface="Times New Roman"/>
              <a:ea typeface="Times New Roman"/>
              <a:cs typeface="Times New Roman"/>
              <a:sym typeface="Times New Roman"/>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2" name="Shape 372"/>
        <p:cNvGrpSpPr/>
        <p:nvPr/>
      </p:nvGrpSpPr>
      <p:grpSpPr>
        <a:xfrm>
          <a:off x="0" y="0"/>
          <a:ext cx="0" cy="0"/>
          <a:chOff x="0" y="0"/>
          <a:chExt cx="0" cy="0"/>
        </a:xfrm>
      </p:grpSpPr>
      <p:sp>
        <p:nvSpPr>
          <p:cNvPr id="373" name="Google Shape;373;g307df235b67_0_70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latin typeface="Times New Roman"/>
                <a:ea typeface="Times New Roman"/>
                <a:cs typeface="Times New Roman"/>
                <a:sym typeface="Times New Roman"/>
              </a:rPr>
              <a:t>‹#›</a:t>
            </a:fld>
            <a:endParaRPr>
              <a:latin typeface="Times New Roman"/>
              <a:ea typeface="Times New Roman"/>
              <a:cs typeface="Times New Roman"/>
              <a:sym typeface="Times New Roman"/>
            </a:endParaRPr>
          </a:p>
        </p:txBody>
      </p:sp>
      <p:sp>
        <p:nvSpPr>
          <p:cNvPr id="374" name="Google Shape;374;g307df235b67_0_709:notes"/>
          <p:cNvSpPr/>
          <p:nvPr>
            <p:ph idx="2" type="sldImg"/>
          </p:nvPr>
        </p:nvSpPr>
        <p:spPr>
          <a:xfrm>
            <a:off x="388938" y="690563"/>
            <a:ext cx="6157800" cy="34638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75" name="Google Shape;375;g307df235b67_0_709:notes"/>
          <p:cNvSpPr txBox="1"/>
          <p:nvPr>
            <p:ph idx="1" type="body"/>
          </p:nvPr>
        </p:nvSpPr>
        <p:spPr>
          <a:xfrm>
            <a:off x="923925" y="4387850"/>
            <a:ext cx="5086500" cy="41544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
                <a:solidFill>
                  <a:schemeClr val="dk1"/>
                </a:solidFill>
                <a:latin typeface="Times New Roman"/>
                <a:ea typeface="Times New Roman"/>
                <a:cs typeface="Times New Roman"/>
                <a:sym typeface="Times New Roman"/>
              </a:rPr>
              <a:t>Here, similar to our MAPF benchmarks, our experiments demonstrated that agents utilizing our approach are able to encounter their first unique phenomenon of interest sooner (Lower is better)</a:t>
            </a:r>
            <a:endParaRPr>
              <a:solidFill>
                <a:schemeClr val="dk1"/>
              </a:solidFill>
              <a:latin typeface="Times New Roman"/>
              <a:ea typeface="Times New Roman"/>
              <a:cs typeface="Times New Roman"/>
              <a:sym typeface="Times New Roman"/>
            </a:endParaRPr>
          </a:p>
          <a:p>
            <a:pPr indent="0" lvl="0" marL="0" rtl="0" algn="l">
              <a:spcBef>
                <a:spcPts val="0"/>
              </a:spcBef>
              <a:spcAft>
                <a:spcPts val="0"/>
              </a:spcAft>
              <a:buClr>
                <a:schemeClr val="dk1"/>
              </a:buClr>
              <a:buSzPts val="1100"/>
              <a:buFont typeface="Arial"/>
              <a:buNone/>
            </a:pPr>
            <a:r>
              <a:t/>
            </a:r>
            <a:endParaRPr>
              <a:solidFill>
                <a:schemeClr val="dk1"/>
              </a:solidFill>
              <a:latin typeface="Times New Roman"/>
              <a:ea typeface="Times New Roman"/>
              <a:cs typeface="Times New Roman"/>
              <a:sym typeface="Times New Roman"/>
            </a:endParaRPr>
          </a:p>
          <a:p>
            <a:pPr indent="0" lvl="0" marL="0" rtl="0" algn="l">
              <a:spcBef>
                <a:spcPts val="0"/>
              </a:spcBef>
              <a:spcAft>
                <a:spcPts val="0"/>
              </a:spcAft>
              <a:buClr>
                <a:schemeClr val="dk1"/>
              </a:buClr>
              <a:buSzPts val="1100"/>
              <a:buFont typeface="Arial"/>
              <a:buNone/>
            </a:pPr>
            <a:r>
              <a:rPr lang="en">
                <a:solidFill>
                  <a:schemeClr val="dk1"/>
                </a:solidFill>
                <a:latin typeface="Times New Roman"/>
                <a:ea typeface="Times New Roman"/>
                <a:cs typeface="Times New Roman"/>
                <a:sym typeface="Times New Roman"/>
              </a:rPr>
              <a:t>Second, our proposed approach successfully discovers more phenomena of interest within the same mission duration. (Higher is better)</a:t>
            </a:r>
            <a:endParaRPr>
              <a:latin typeface="Times New Roman"/>
              <a:ea typeface="Times New Roman"/>
              <a:cs typeface="Times New Roman"/>
              <a:sym typeface="Times New Roman"/>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50" name="Shape 50"/>
        <p:cNvGrpSpPr/>
        <p:nvPr/>
      </p:nvGrpSpPr>
      <p:grpSpPr>
        <a:xfrm>
          <a:off x="0" y="0"/>
          <a:ext cx="0" cy="0"/>
          <a:chOff x="0" y="0"/>
          <a:chExt cx="0" cy="0"/>
        </a:xfrm>
      </p:grpSpPr>
      <p:sp>
        <p:nvSpPr>
          <p:cNvPr id="51" name="Google Shape;51;p13"/>
          <p:cNvSpPr/>
          <p:nvPr/>
        </p:nvSpPr>
        <p:spPr>
          <a:xfrm>
            <a:off x="-2844" y="5"/>
            <a:ext cx="2578200" cy="386100"/>
          </a:xfrm>
          <a:prstGeom prst="rect">
            <a:avLst/>
          </a:prstGeom>
          <a:solidFill>
            <a:srgbClr val="9B3134"/>
          </a:solidFill>
          <a:ln>
            <a:noFill/>
          </a:ln>
          <a:effectLst>
            <a:outerShdw blurRad="50800" rotWithShape="0" algn="t" dir="5400000" dist="50800">
              <a:srgbClr val="000000">
                <a:alpha val="40000"/>
              </a:srgbClr>
            </a:outerShdw>
          </a:effectLst>
        </p:spPr>
        <p:txBody>
          <a:bodyPr anchorCtr="0" anchor="ctr" bIns="34275" lIns="137150" spcFirstLastPara="1" rIns="68575" wrap="square" tIns="34275">
            <a:noAutofit/>
          </a:bodyPr>
          <a:lstStyle/>
          <a:p>
            <a:pPr indent="0" lvl="0" marL="0" marR="0" rtl="0" algn="l">
              <a:spcBef>
                <a:spcPts val="0"/>
              </a:spcBef>
              <a:spcAft>
                <a:spcPts val="0"/>
              </a:spcAft>
              <a:buNone/>
            </a:pPr>
            <a:r>
              <a:t/>
            </a:r>
            <a:endParaRPr b="0" i="0" sz="1400" u="none" cap="none" strike="noStrike">
              <a:solidFill>
                <a:schemeClr val="lt1"/>
              </a:solidFill>
              <a:latin typeface="Gill Sans"/>
              <a:ea typeface="Gill Sans"/>
              <a:cs typeface="Gill Sans"/>
              <a:sym typeface="Gill Sans"/>
            </a:endParaRPr>
          </a:p>
        </p:txBody>
      </p:sp>
      <p:grpSp>
        <p:nvGrpSpPr>
          <p:cNvPr id="52" name="Google Shape;52;p13"/>
          <p:cNvGrpSpPr/>
          <p:nvPr/>
        </p:nvGrpSpPr>
        <p:grpSpPr>
          <a:xfrm>
            <a:off x="2196293" y="7"/>
            <a:ext cx="6947775" cy="486329"/>
            <a:chOff x="2928391" y="0"/>
            <a:chExt cx="9263700" cy="486135"/>
          </a:xfrm>
        </p:grpSpPr>
        <p:sp>
          <p:nvSpPr>
            <p:cNvPr id="53" name="Google Shape;53;p13"/>
            <p:cNvSpPr/>
            <p:nvPr/>
          </p:nvSpPr>
          <p:spPr>
            <a:xfrm>
              <a:off x="3433891" y="0"/>
              <a:ext cx="8758200" cy="486000"/>
            </a:xfrm>
            <a:prstGeom prst="rect">
              <a:avLst/>
            </a:prstGeom>
            <a:solidFill>
              <a:schemeClr val="lt1"/>
            </a:solidFill>
            <a:ln>
              <a:noFill/>
            </a:ln>
            <a:effectLst>
              <a:outerShdw blurRad="50800" rotWithShape="0" algn="tr" dir="8100000" dist="63500">
                <a:srgbClr val="000000">
                  <a:alpha val="40000"/>
                </a:srgbClr>
              </a:outerShdw>
            </a:effectLst>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1" i="0" sz="1800" u="none" cap="none" strike="noStrike">
                <a:solidFill>
                  <a:schemeClr val="dk1"/>
                </a:solidFill>
                <a:latin typeface="Gill Sans"/>
                <a:ea typeface="Gill Sans"/>
                <a:cs typeface="Gill Sans"/>
                <a:sym typeface="Gill Sans"/>
              </a:endParaRPr>
            </a:p>
          </p:txBody>
        </p:sp>
        <p:sp>
          <p:nvSpPr>
            <p:cNvPr id="54" name="Google Shape;54;p13"/>
            <p:cNvSpPr/>
            <p:nvPr/>
          </p:nvSpPr>
          <p:spPr>
            <a:xfrm rot="10800000">
              <a:off x="2928391" y="135"/>
              <a:ext cx="505500" cy="486000"/>
            </a:xfrm>
            <a:prstGeom prst="rtTriangle">
              <a:avLst/>
            </a:prstGeom>
            <a:solidFill>
              <a:schemeClr val="lt1"/>
            </a:solidFill>
            <a:ln>
              <a:noFill/>
            </a:ln>
            <a:effectLst>
              <a:outerShdw blurRad="50800" rotWithShape="0" algn="tr" dir="8100000" dist="63500">
                <a:srgbClr val="000000">
                  <a:alpha val="40000"/>
                </a:srgbClr>
              </a:outerShdw>
            </a:effectLst>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1" i="0" sz="1400" u="none" cap="none" strike="noStrike">
                <a:solidFill>
                  <a:schemeClr val="lt1"/>
                </a:solidFill>
                <a:latin typeface="Gill Sans"/>
                <a:ea typeface="Gill Sans"/>
                <a:cs typeface="Gill Sans"/>
                <a:sym typeface="Gill Sans"/>
              </a:endParaRPr>
            </a:p>
          </p:txBody>
        </p:sp>
      </p:grpSp>
      <p:sp>
        <p:nvSpPr>
          <p:cNvPr id="55" name="Google Shape;55;p13"/>
          <p:cNvSpPr txBox="1"/>
          <p:nvPr>
            <p:ph type="title"/>
          </p:nvPr>
        </p:nvSpPr>
        <p:spPr>
          <a:xfrm>
            <a:off x="2575420" y="56291"/>
            <a:ext cx="6451500" cy="341700"/>
          </a:xfrm>
          <a:prstGeom prst="rect">
            <a:avLst/>
          </a:prstGeom>
          <a:noFill/>
          <a:ln>
            <a:noFill/>
          </a:ln>
        </p:spPr>
        <p:txBody>
          <a:bodyPr anchorCtr="0" anchor="t" bIns="34275" lIns="68575" spcFirstLastPara="1" rIns="68575" wrap="square" tIns="34275">
            <a:normAutofit/>
          </a:bodyPr>
          <a:lstStyle>
            <a:lvl1pPr lvl="0" marR="0" algn="ctr">
              <a:lnSpc>
                <a:spcPct val="90000"/>
              </a:lnSpc>
              <a:spcBef>
                <a:spcPts val="0"/>
              </a:spcBef>
              <a:spcAft>
                <a:spcPts val="0"/>
              </a:spcAft>
              <a:buClr>
                <a:schemeClr val="dk1"/>
              </a:buClr>
              <a:buSzPts val="2400"/>
              <a:buFont typeface="Gill Sans"/>
              <a:buNone/>
              <a:defRPr b="0" i="0" sz="2400" u="none" cap="none" strike="noStrike">
                <a:solidFill>
                  <a:schemeClr val="dk1"/>
                </a:solidFill>
                <a:latin typeface="Gill Sans"/>
                <a:ea typeface="Gill Sans"/>
                <a:cs typeface="Gill Sans"/>
                <a:sym typeface="Gill Sans"/>
              </a:defRPr>
            </a:lvl1pPr>
            <a:lvl2pPr lvl="1">
              <a:spcBef>
                <a:spcPts val="0"/>
              </a:spcBef>
              <a:spcAft>
                <a:spcPts val="0"/>
              </a:spcAft>
              <a:buSzPts val="2800"/>
              <a:buNone/>
              <a:defRPr sz="1400"/>
            </a:lvl2pPr>
            <a:lvl3pPr lvl="2">
              <a:spcBef>
                <a:spcPts val="0"/>
              </a:spcBef>
              <a:spcAft>
                <a:spcPts val="0"/>
              </a:spcAft>
              <a:buSzPts val="2800"/>
              <a:buNone/>
              <a:defRPr sz="1400"/>
            </a:lvl3pPr>
            <a:lvl4pPr lvl="3">
              <a:spcBef>
                <a:spcPts val="0"/>
              </a:spcBef>
              <a:spcAft>
                <a:spcPts val="0"/>
              </a:spcAft>
              <a:buSzPts val="2800"/>
              <a:buNone/>
              <a:defRPr sz="1400"/>
            </a:lvl4pPr>
            <a:lvl5pPr lvl="4">
              <a:spcBef>
                <a:spcPts val="0"/>
              </a:spcBef>
              <a:spcAft>
                <a:spcPts val="0"/>
              </a:spcAft>
              <a:buSzPts val="2800"/>
              <a:buNone/>
              <a:defRPr sz="1400"/>
            </a:lvl5pPr>
            <a:lvl6pPr lvl="5">
              <a:spcBef>
                <a:spcPts val="0"/>
              </a:spcBef>
              <a:spcAft>
                <a:spcPts val="0"/>
              </a:spcAft>
              <a:buSzPts val="2800"/>
              <a:buNone/>
              <a:defRPr sz="1400"/>
            </a:lvl6pPr>
            <a:lvl7pPr lvl="6">
              <a:spcBef>
                <a:spcPts val="0"/>
              </a:spcBef>
              <a:spcAft>
                <a:spcPts val="0"/>
              </a:spcAft>
              <a:buSzPts val="2800"/>
              <a:buNone/>
              <a:defRPr sz="1400"/>
            </a:lvl7pPr>
            <a:lvl8pPr lvl="7">
              <a:spcBef>
                <a:spcPts val="0"/>
              </a:spcBef>
              <a:spcAft>
                <a:spcPts val="0"/>
              </a:spcAft>
              <a:buSzPts val="2800"/>
              <a:buNone/>
              <a:defRPr sz="1400"/>
            </a:lvl8pPr>
            <a:lvl9pPr lvl="8">
              <a:spcBef>
                <a:spcPts val="0"/>
              </a:spcBef>
              <a:spcAft>
                <a:spcPts val="0"/>
              </a:spcAft>
              <a:buSzPts val="2800"/>
              <a:buNone/>
              <a:defRPr sz="1400"/>
            </a:lvl9pPr>
          </a:lstStyle>
          <a:p/>
        </p:txBody>
      </p:sp>
      <p:sp>
        <p:nvSpPr>
          <p:cNvPr id="56" name="Google Shape;56;p13"/>
          <p:cNvSpPr txBox="1"/>
          <p:nvPr>
            <p:ph idx="1" type="body"/>
          </p:nvPr>
        </p:nvSpPr>
        <p:spPr>
          <a:xfrm>
            <a:off x="197168" y="762952"/>
            <a:ext cx="8744100" cy="4018500"/>
          </a:xfrm>
          <a:prstGeom prst="rect">
            <a:avLst/>
          </a:prstGeom>
          <a:noFill/>
          <a:ln>
            <a:noFill/>
          </a:ln>
        </p:spPr>
        <p:txBody>
          <a:bodyPr anchorCtr="0" anchor="t" bIns="34275" lIns="68575" spcFirstLastPara="1" rIns="68575" wrap="square" tIns="34275">
            <a:normAutofit/>
          </a:bodyPr>
          <a:lstStyle>
            <a:lvl1pPr indent="-361950" lvl="0" marL="457200" marR="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Gill Sans"/>
                <a:ea typeface="Gill Sans"/>
                <a:cs typeface="Gill Sans"/>
                <a:sym typeface="Gill Sans"/>
              </a:defRPr>
            </a:lvl1pPr>
            <a:lvl2pPr indent="-342900" lvl="1" marL="914400" marR="0" algn="l">
              <a:lnSpc>
                <a:spcPct val="90000"/>
              </a:lnSpc>
              <a:spcBef>
                <a:spcPts val="1200"/>
              </a:spcBef>
              <a:spcAft>
                <a:spcPts val="0"/>
              </a:spcAft>
              <a:buClr>
                <a:schemeClr val="dk1"/>
              </a:buClr>
              <a:buSzPts val="1800"/>
              <a:buFont typeface="Arial"/>
              <a:buChar char="•"/>
              <a:defRPr b="0" i="0" sz="1800" u="none" cap="none" strike="noStrike">
                <a:solidFill>
                  <a:schemeClr val="dk1"/>
                </a:solidFill>
                <a:latin typeface="Gill Sans"/>
                <a:ea typeface="Gill Sans"/>
                <a:cs typeface="Gill Sans"/>
                <a:sym typeface="Gill Sans"/>
              </a:defRPr>
            </a:lvl2pPr>
            <a:lvl3pPr indent="-323850" lvl="2" marL="1371600" marR="0" algn="l">
              <a:lnSpc>
                <a:spcPct val="90000"/>
              </a:lnSpc>
              <a:spcBef>
                <a:spcPts val="1200"/>
              </a:spcBef>
              <a:spcAft>
                <a:spcPts val="0"/>
              </a:spcAft>
              <a:buClr>
                <a:schemeClr val="dk1"/>
              </a:buClr>
              <a:buSzPts val="1500"/>
              <a:buFont typeface="Arial"/>
              <a:buChar char="•"/>
              <a:defRPr b="0" i="0" sz="1500" u="none" cap="none" strike="noStrike">
                <a:solidFill>
                  <a:schemeClr val="dk1"/>
                </a:solidFill>
                <a:latin typeface="Gill Sans"/>
                <a:ea typeface="Gill Sans"/>
                <a:cs typeface="Gill Sans"/>
                <a:sym typeface="Gill Sans"/>
              </a:defRPr>
            </a:lvl3pPr>
            <a:lvl4pPr indent="-317500" lvl="3" marL="1828800" marR="0" algn="l">
              <a:lnSpc>
                <a:spcPct val="90000"/>
              </a:lnSpc>
              <a:spcBef>
                <a:spcPts val="1200"/>
              </a:spcBef>
              <a:spcAft>
                <a:spcPts val="0"/>
              </a:spcAft>
              <a:buClr>
                <a:schemeClr val="dk1"/>
              </a:buClr>
              <a:buSzPts val="1400"/>
              <a:buFont typeface="Arial"/>
              <a:buChar char="•"/>
              <a:defRPr b="0" i="0" sz="1400" u="none" cap="none" strike="noStrike">
                <a:solidFill>
                  <a:schemeClr val="dk1"/>
                </a:solidFill>
                <a:latin typeface="Gill Sans"/>
                <a:ea typeface="Gill Sans"/>
                <a:cs typeface="Gill Sans"/>
                <a:sym typeface="Gill Sans"/>
              </a:defRPr>
            </a:lvl4pPr>
            <a:lvl5pPr indent="-317500" lvl="4" marL="2286000" marR="0" algn="l">
              <a:lnSpc>
                <a:spcPct val="90000"/>
              </a:lnSpc>
              <a:spcBef>
                <a:spcPts val="1200"/>
              </a:spcBef>
              <a:spcAft>
                <a:spcPts val="0"/>
              </a:spcAft>
              <a:buClr>
                <a:schemeClr val="dk1"/>
              </a:buClr>
              <a:buSzPts val="1400"/>
              <a:buFont typeface="Arial"/>
              <a:buChar char="•"/>
              <a:defRPr b="0" i="0" sz="1400" u="none" cap="none" strike="noStrike">
                <a:solidFill>
                  <a:schemeClr val="dk1"/>
                </a:solidFill>
                <a:latin typeface="Gill Sans"/>
                <a:ea typeface="Gill Sans"/>
                <a:cs typeface="Gill Sans"/>
                <a:sym typeface="Gill Sans"/>
              </a:defRPr>
            </a:lvl5pPr>
            <a:lvl6pPr indent="-317500" lvl="5" marL="2743200" marR="0" algn="l">
              <a:lnSpc>
                <a:spcPct val="90000"/>
              </a:lnSpc>
              <a:spcBef>
                <a:spcPts val="1200"/>
              </a:spcBef>
              <a:spcAft>
                <a:spcPts val="0"/>
              </a:spcAft>
              <a:buClr>
                <a:schemeClr val="dk1"/>
              </a:buClr>
              <a:buSzPts val="1400"/>
              <a:buFont typeface="Arial"/>
              <a:buChar char="•"/>
              <a:defRPr b="0" i="0" sz="1400" u="none" cap="none" strike="noStrike">
                <a:solidFill>
                  <a:schemeClr val="dk1"/>
                </a:solidFill>
                <a:latin typeface="Gill Sans"/>
                <a:ea typeface="Gill Sans"/>
                <a:cs typeface="Gill Sans"/>
                <a:sym typeface="Gill Sans"/>
              </a:defRPr>
            </a:lvl6pPr>
            <a:lvl7pPr indent="-317500" lvl="6" marL="3200400" marR="0" algn="l">
              <a:lnSpc>
                <a:spcPct val="90000"/>
              </a:lnSpc>
              <a:spcBef>
                <a:spcPts val="1200"/>
              </a:spcBef>
              <a:spcAft>
                <a:spcPts val="0"/>
              </a:spcAft>
              <a:buClr>
                <a:schemeClr val="dk1"/>
              </a:buClr>
              <a:buSzPts val="1400"/>
              <a:buFont typeface="Arial"/>
              <a:buChar char="•"/>
              <a:defRPr b="0" i="0" sz="1400" u="none" cap="none" strike="noStrike">
                <a:solidFill>
                  <a:schemeClr val="dk1"/>
                </a:solidFill>
                <a:latin typeface="Gill Sans"/>
                <a:ea typeface="Gill Sans"/>
                <a:cs typeface="Gill Sans"/>
                <a:sym typeface="Gill Sans"/>
              </a:defRPr>
            </a:lvl7pPr>
            <a:lvl8pPr indent="-317500" lvl="7" marL="3657600" marR="0" algn="l">
              <a:lnSpc>
                <a:spcPct val="90000"/>
              </a:lnSpc>
              <a:spcBef>
                <a:spcPts val="1200"/>
              </a:spcBef>
              <a:spcAft>
                <a:spcPts val="0"/>
              </a:spcAft>
              <a:buClr>
                <a:schemeClr val="dk1"/>
              </a:buClr>
              <a:buSzPts val="1400"/>
              <a:buFont typeface="Arial"/>
              <a:buChar char="•"/>
              <a:defRPr b="0" i="0" sz="1400" u="none" cap="none" strike="noStrike">
                <a:solidFill>
                  <a:schemeClr val="dk1"/>
                </a:solidFill>
                <a:latin typeface="Gill Sans"/>
                <a:ea typeface="Gill Sans"/>
                <a:cs typeface="Gill Sans"/>
                <a:sym typeface="Gill Sans"/>
              </a:defRPr>
            </a:lvl8pPr>
            <a:lvl9pPr indent="-317500" lvl="8" marL="4114800" marR="0" algn="l">
              <a:lnSpc>
                <a:spcPct val="90000"/>
              </a:lnSpc>
              <a:spcBef>
                <a:spcPts val="1200"/>
              </a:spcBef>
              <a:spcAft>
                <a:spcPts val="1200"/>
              </a:spcAft>
              <a:buClr>
                <a:schemeClr val="dk1"/>
              </a:buClr>
              <a:buSzPts val="1400"/>
              <a:buFont typeface="Arial"/>
              <a:buChar char="•"/>
              <a:defRPr b="0" i="0" sz="1400" u="none" cap="none" strike="noStrike">
                <a:solidFill>
                  <a:schemeClr val="dk1"/>
                </a:solidFill>
                <a:latin typeface="Gill Sans"/>
                <a:ea typeface="Gill Sans"/>
                <a:cs typeface="Gill Sans"/>
                <a:sym typeface="Gill Sans"/>
              </a:defRPr>
            </a:lvl9pPr>
          </a:lstStyle>
          <a:p/>
        </p:txBody>
      </p:sp>
      <p:grpSp>
        <p:nvGrpSpPr>
          <p:cNvPr id="57" name="Google Shape;57;p13"/>
          <p:cNvGrpSpPr/>
          <p:nvPr/>
        </p:nvGrpSpPr>
        <p:grpSpPr>
          <a:xfrm>
            <a:off x="-4748" y="4690376"/>
            <a:ext cx="9148834" cy="453122"/>
            <a:chOff x="0" y="2700549"/>
            <a:chExt cx="12198445" cy="604162"/>
          </a:xfrm>
        </p:grpSpPr>
        <p:sp>
          <p:nvSpPr>
            <p:cNvPr id="58" name="Google Shape;58;p13"/>
            <p:cNvSpPr/>
            <p:nvPr/>
          </p:nvSpPr>
          <p:spPr>
            <a:xfrm>
              <a:off x="1395745" y="2923659"/>
              <a:ext cx="10802700" cy="381000"/>
            </a:xfrm>
            <a:prstGeom prst="rect">
              <a:avLst/>
            </a:prstGeom>
            <a:solidFill>
              <a:schemeClr val="lt1"/>
            </a:solidFill>
            <a:ln>
              <a:noFill/>
            </a:ln>
            <a:effectLst>
              <a:outerShdw blurRad="50800" rotWithShape="0" dir="16200000" dist="50800">
                <a:srgbClr val="000000">
                  <a:alpha val="40000"/>
                </a:srgbClr>
              </a:outerShdw>
            </a:effectLst>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Gill Sans"/>
                <a:ea typeface="Gill Sans"/>
                <a:cs typeface="Gill Sans"/>
                <a:sym typeface="Gill Sans"/>
              </a:endParaRPr>
            </a:p>
          </p:txBody>
        </p:sp>
        <p:sp>
          <p:nvSpPr>
            <p:cNvPr id="59" name="Google Shape;59;p13"/>
            <p:cNvSpPr/>
            <p:nvPr/>
          </p:nvSpPr>
          <p:spPr>
            <a:xfrm rot="5400000">
              <a:off x="666169" y="2034380"/>
              <a:ext cx="604162" cy="1936500"/>
            </a:xfrm>
            <a:prstGeom prst="flowChartManualInput">
              <a:avLst/>
            </a:prstGeom>
            <a:solidFill>
              <a:schemeClr val="lt1"/>
            </a:solidFill>
            <a:ln>
              <a:noFill/>
            </a:ln>
            <a:effectLst>
              <a:outerShdw blurRad="50800" rotWithShape="0" algn="bl" dir="18900000" dist="50800">
                <a:srgbClr val="000000">
                  <a:alpha val="40000"/>
                </a:srgbClr>
              </a:outerShdw>
            </a:effectLst>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Gill Sans"/>
                <a:ea typeface="Gill Sans"/>
                <a:cs typeface="Gill Sans"/>
                <a:sym typeface="Gill Sans"/>
              </a:endParaRPr>
            </a:p>
          </p:txBody>
        </p:sp>
      </p:grpSp>
      <p:sp>
        <p:nvSpPr>
          <p:cNvPr id="60" name="Google Shape;60;p13"/>
          <p:cNvSpPr txBox="1"/>
          <p:nvPr/>
        </p:nvSpPr>
        <p:spPr>
          <a:xfrm>
            <a:off x="7081852" y="4869654"/>
            <a:ext cx="2057400" cy="273900"/>
          </a:xfrm>
          <a:prstGeom prst="rect">
            <a:avLst/>
          </a:prstGeom>
          <a:noFill/>
          <a:ln>
            <a:noFill/>
          </a:ln>
        </p:spPr>
        <p:txBody>
          <a:bodyPr anchorCtr="0" anchor="ctr" bIns="34275" lIns="68575" spcFirstLastPara="1" rIns="68575" wrap="square" tIns="34275">
            <a:noAutofit/>
          </a:bodyPr>
          <a:lstStyle/>
          <a:p>
            <a:pPr indent="0" lvl="0" marL="0" marR="0" rtl="0" algn="r">
              <a:spcBef>
                <a:spcPts val="0"/>
              </a:spcBef>
              <a:spcAft>
                <a:spcPts val="0"/>
              </a:spcAft>
              <a:buNone/>
            </a:pPr>
            <a:fld id="{00000000-1234-1234-1234-123412341234}" type="slidenum">
              <a:rPr b="0" i="0" lang="en" sz="900" u="none" cap="none" strike="noStrike">
                <a:solidFill>
                  <a:srgbClr val="888888"/>
                </a:solidFill>
                <a:latin typeface="Gill Sans"/>
                <a:ea typeface="Gill Sans"/>
                <a:cs typeface="Gill Sans"/>
                <a:sym typeface="Gill Sans"/>
              </a:rPr>
              <a:t>‹#›</a:t>
            </a:fld>
            <a:endParaRPr b="0" i="0" sz="900" u="none" cap="none" strike="noStrike">
              <a:solidFill>
                <a:srgbClr val="888888"/>
              </a:solidFill>
              <a:latin typeface="Gill Sans"/>
              <a:ea typeface="Gill Sans"/>
              <a:cs typeface="Gill Sans"/>
              <a:sym typeface="Gill Sans"/>
            </a:endParaRPr>
          </a:p>
        </p:txBody>
      </p:sp>
      <p:pic>
        <p:nvPicPr>
          <p:cNvPr descr="Logo, company name&#10;&#10;Description automatically generated" id="61" name="Google Shape;61;p13"/>
          <p:cNvPicPr preferRelativeResize="0"/>
          <p:nvPr/>
        </p:nvPicPr>
        <p:blipFill rotWithShape="1">
          <a:blip r:embed="rId2">
            <a:alphaModFix/>
          </a:blip>
          <a:srcRect b="53001" l="10818" r="11793" t="23736"/>
          <a:stretch/>
        </p:blipFill>
        <p:spPr>
          <a:xfrm>
            <a:off x="108012" y="4736104"/>
            <a:ext cx="991957" cy="385882"/>
          </a:xfrm>
          <a:prstGeom prst="rect">
            <a:avLst/>
          </a:prstGeom>
          <a:noFill/>
          <a:ln>
            <a:noFill/>
          </a:ln>
        </p:spPr>
      </p:pic>
      <p:sp>
        <p:nvSpPr>
          <p:cNvPr id="62" name="Google Shape;62;p13"/>
          <p:cNvSpPr txBox="1"/>
          <p:nvPr>
            <p:ph idx="2" type="body"/>
          </p:nvPr>
        </p:nvSpPr>
        <p:spPr>
          <a:xfrm>
            <a:off x="-4762" y="0"/>
            <a:ext cx="2201400" cy="362400"/>
          </a:xfrm>
          <a:prstGeom prst="rect">
            <a:avLst/>
          </a:prstGeom>
          <a:noFill/>
          <a:ln>
            <a:noFill/>
          </a:ln>
        </p:spPr>
        <p:txBody>
          <a:bodyPr anchorCtr="0" anchor="ctr" bIns="34275" lIns="68575" spcFirstLastPara="1" rIns="68575" wrap="square" tIns="34275">
            <a:normAutofit/>
          </a:bodyPr>
          <a:lstStyle>
            <a:lvl1pPr indent="-228600" lvl="0" marL="457200" marR="0" algn="ctr">
              <a:lnSpc>
                <a:spcPct val="90000"/>
              </a:lnSpc>
              <a:spcBef>
                <a:spcPts val="800"/>
              </a:spcBef>
              <a:spcAft>
                <a:spcPts val="0"/>
              </a:spcAft>
              <a:buClr>
                <a:schemeClr val="lt1"/>
              </a:buClr>
              <a:buSzPts val="1500"/>
              <a:buFont typeface="Arial"/>
              <a:buNone/>
              <a:defRPr b="0" i="0" sz="1500" u="none" cap="none" strike="noStrike">
                <a:solidFill>
                  <a:schemeClr val="lt1"/>
                </a:solidFill>
                <a:latin typeface="Gill Sans"/>
                <a:ea typeface="Gill Sans"/>
                <a:cs typeface="Gill Sans"/>
                <a:sym typeface="Gill Sans"/>
              </a:defRPr>
            </a:lvl1pPr>
            <a:lvl2pPr indent="-342900" lvl="1" marL="914400" marR="0" algn="l">
              <a:lnSpc>
                <a:spcPct val="90000"/>
              </a:lnSpc>
              <a:spcBef>
                <a:spcPts val="1200"/>
              </a:spcBef>
              <a:spcAft>
                <a:spcPts val="0"/>
              </a:spcAft>
              <a:buClr>
                <a:schemeClr val="lt1"/>
              </a:buClr>
              <a:buSzPts val="1800"/>
              <a:buFont typeface="Arial"/>
              <a:buChar char="•"/>
              <a:defRPr b="0" i="0" sz="1800" u="none" cap="none" strike="noStrike">
                <a:solidFill>
                  <a:schemeClr val="lt1"/>
                </a:solidFill>
                <a:latin typeface="Gill Sans"/>
                <a:ea typeface="Gill Sans"/>
                <a:cs typeface="Gill Sans"/>
                <a:sym typeface="Gill Sans"/>
              </a:defRPr>
            </a:lvl2pPr>
            <a:lvl3pPr indent="-323850" lvl="2" marL="1371600" marR="0" algn="l">
              <a:lnSpc>
                <a:spcPct val="90000"/>
              </a:lnSpc>
              <a:spcBef>
                <a:spcPts val="1200"/>
              </a:spcBef>
              <a:spcAft>
                <a:spcPts val="0"/>
              </a:spcAft>
              <a:buClr>
                <a:schemeClr val="lt1"/>
              </a:buClr>
              <a:buSzPts val="1500"/>
              <a:buFont typeface="Arial"/>
              <a:buChar char="•"/>
              <a:defRPr b="0" i="0" sz="1500" u="none" cap="none" strike="noStrike">
                <a:solidFill>
                  <a:schemeClr val="lt1"/>
                </a:solidFill>
                <a:latin typeface="Gill Sans"/>
                <a:ea typeface="Gill Sans"/>
                <a:cs typeface="Gill Sans"/>
                <a:sym typeface="Gill Sans"/>
              </a:defRPr>
            </a:lvl3pPr>
            <a:lvl4pPr indent="-317500" lvl="3" marL="1828800" marR="0" algn="l">
              <a:lnSpc>
                <a:spcPct val="90000"/>
              </a:lnSpc>
              <a:spcBef>
                <a:spcPts val="1200"/>
              </a:spcBef>
              <a:spcAft>
                <a:spcPts val="0"/>
              </a:spcAft>
              <a:buClr>
                <a:schemeClr val="lt1"/>
              </a:buClr>
              <a:buSzPts val="1400"/>
              <a:buFont typeface="Arial"/>
              <a:buChar char="•"/>
              <a:defRPr b="0" i="0" sz="1400" u="none" cap="none" strike="noStrike">
                <a:solidFill>
                  <a:schemeClr val="lt1"/>
                </a:solidFill>
                <a:latin typeface="Gill Sans"/>
                <a:ea typeface="Gill Sans"/>
                <a:cs typeface="Gill Sans"/>
                <a:sym typeface="Gill Sans"/>
              </a:defRPr>
            </a:lvl4pPr>
            <a:lvl5pPr indent="-317500" lvl="4" marL="2286000" marR="0" algn="l">
              <a:lnSpc>
                <a:spcPct val="90000"/>
              </a:lnSpc>
              <a:spcBef>
                <a:spcPts val="1200"/>
              </a:spcBef>
              <a:spcAft>
                <a:spcPts val="0"/>
              </a:spcAft>
              <a:buClr>
                <a:schemeClr val="lt1"/>
              </a:buClr>
              <a:buSzPts val="1400"/>
              <a:buFont typeface="Arial"/>
              <a:buChar char="•"/>
              <a:defRPr b="0" i="0" sz="1400" u="none" cap="none" strike="noStrike">
                <a:solidFill>
                  <a:schemeClr val="lt1"/>
                </a:solidFill>
                <a:latin typeface="Gill Sans"/>
                <a:ea typeface="Gill Sans"/>
                <a:cs typeface="Gill Sans"/>
                <a:sym typeface="Gill Sans"/>
              </a:defRPr>
            </a:lvl5pPr>
            <a:lvl6pPr indent="-317500" lvl="5" marL="2743200" marR="0" algn="l">
              <a:lnSpc>
                <a:spcPct val="90000"/>
              </a:lnSpc>
              <a:spcBef>
                <a:spcPts val="1200"/>
              </a:spcBef>
              <a:spcAft>
                <a:spcPts val="0"/>
              </a:spcAft>
              <a:buClr>
                <a:schemeClr val="dk1"/>
              </a:buClr>
              <a:buSzPts val="1400"/>
              <a:buFont typeface="Arial"/>
              <a:buChar char="•"/>
              <a:defRPr b="0" i="0" sz="1400" u="none" cap="none" strike="noStrike">
                <a:solidFill>
                  <a:schemeClr val="dk1"/>
                </a:solidFill>
                <a:latin typeface="Gill Sans"/>
                <a:ea typeface="Gill Sans"/>
                <a:cs typeface="Gill Sans"/>
                <a:sym typeface="Gill Sans"/>
              </a:defRPr>
            </a:lvl6pPr>
            <a:lvl7pPr indent="-317500" lvl="6" marL="3200400" marR="0" algn="l">
              <a:lnSpc>
                <a:spcPct val="90000"/>
              </a:lnSpc>
              <a:spcBef>
                <a:spcPts val="1200"/>
              </a:spcBef>
              <a:spcAft>
                <a:spcPts val="0"/>
              </a:spcAft>
              <a:buClr>
                <a:schemeClr val="dk1"/>
              </a:buClr>
              <a:buSzPts val="1400"/>
              <a:buFont typeface="Arial"/>
              <a:buChar char="•"/>
              <a:defRPr b="0" i="0" sz="1400" u="none" cap="none" strike="noStrike">
                <a:solidFill>
                  <a:schemeClr val="dk1"/>
                </a:solidFill>
                <a:latin typeface="Gill Sans"/>
                <a:ea typeface="Gill Sans"/>
                <a:cs typeface="Gill Sans"/>
                <a:sym typeface="Gill Sans"/>
              </a:defRPr>
            </a:lvl7pPr>
            <a:lvl8pPr indent="-317500" lvl="7" marL="3657600" marR="0" algn="l">
              <a:lnSpc>
                <a:spcPct val="90000"/>
              </a:lnSpc>
              <a:spcBef>
                <a:spcPts val="1200"/>
              </a:spcBef>
              <a:spcAft>
                <a:spcPts val="0"/>
              </a:spcAft>
              <a:buClr>
                <a:schemeClr val="dk1"/>
              </a:buClr>
              <a:buSzPts val="1400"/>
              <a:buFont typeface="Arial"/>
              <a:buChar char="•"/>
              <a:defRPr b="0" i="0" sz="1400" u="none" cap="none" strike="noStrike">
                <a:solidFill>
                  <a:schemeClr val="dk1"/>
                </a:solidFill>
                <a:latin typeface="Gill Sans"/>
                <a:ea typeface="Gill Sans"/>
                <a:cs typeface="Gill Sans"/>
                <a:sym typeface="Gill Sans"/>
              </a:defRPr>
            </a:lvl8pPr>
            <a:lvl9pPr indent="-317500" lvl="8" marL="4114800" marR="0" algn="l">
              <a:lnSpc>
                <a:spcPct val="90000"/>
              </a:lnSpc>
              <a:spcBef>
                <a:spcPts val="1200"/>
              </a:spcBef>
              <a:spcAft>
                <a:spcPts val="1200"/>
              </a:spcAft>
              <a:buClr>
                <a:schemeClr val="dk1"/>
              </a:buClr>
              <a:buSzPts val="1400"/>
              <a:buFont typeface="Arial"/>
              <a:buChar char="•"/>
              <a:defRPr b="0" i="0" sz="1400" u="none" cap="none" strike="noStrike">
                <a:solidFill>
                  <a:schemeClr val="dk1"/>
                </a:solidFill>
                <a:latin typeface="Gill Sans"/>
                <a:ea typeface="Gill Sans"/>
                <a:cs typeface="Gill Sans"/>
                <a:sym typeface="Gill Sans"/>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64" name="Shape 64"/>
        <p:cNvGrpSpPr/>
        <p:nvPr/>
      </p:nvGrpSpPr>
      <p:grpSpPr>
        <a:xfrm>
          <a:off x="0" y="0"/>
          <a:ext cx="0" cy="0"/>
          <a:chOff x="0" y="0"/>
          <a:chExt cx="0" cy="0"/>
        </a:xfrm>
      </p:grpSpPr>
      <p:sp>
        <p:nvSpPr>
          <p:cNvPr id="65" name="Google Shape;65;p15"/>
          <p:cNvSpPr txBox="1"/>
          <p:nvPr>
            <p:ph type="ctrTitle"/>
          </p:nvPr>
        </p:nvSpPr>
        <p:spPr>
          <a:xfrm>
            <a:off x="1143000" y="841772"/>
            <a:ext cx="6858000" cy="1790700"/>
          </a:xfrm>
          <a:prstGeom prst="rect">
            <a:avLst/>
          </a:prstGeom>
          <a:noFill/>
          <a:ln>
            <a:noFill/>
          </a:ln>
        </p:spPr>
        <p:txBody>
          <a:bodyPr anchorCtr="0" anchor="b" bIns="34275" lIns="68575" spcFirstLastPara="1" rIns="68575" wrap="square" tIns="34275">
            <a:noAutofit/>
          </a:bodyPr>
          <a:lstStyle>
            <a:lvl1pPr lvl="0" marR="0" algn="ctr">
              <a:lnSpc>
                <a:spcPct val="90000"/>
              </a:lnSpc>
              <a:spcBef>
                <a:spcPts val="0"/>
              </a:spcBef>
              <a:spcAft>
                <a:spcPts val="0"/>
              </a:spcAft>
              <a:buClr>
                <a:schemeClr val="dk1"/>
              </a:buClr>
              <a:buSzPts val="4500"/>
              <a:buFont typeface="Gill Sans"/>
              <a:buNone/>
              <a:defRPr b="0" i="0" sz="4500" u="none" cap="none" strike="noStrike">
                <a:solidFill>
                  <a:schemeClr val="dk1"/>
                </a:solidFill>
                <a:latin typeface="Gill Sans"/>
                <a:ea typeface="Gill Sans"/>
                <a:cs typeface="Gill Sans"/>
                <a:sym typeface="Gill Sans"/>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p:txBody>
      </p:sp>
      <p:sp>
        <p:nvSpPr>
          <p:cNvPr id="66" name="Google Shape;66;p15"/>
          <p:cNvSpPr txBox="1"/>
          <p:nvPr>
            <p:ph idx="1" type="subTitle"/>
          </p:nvPr>
        </p:nvSpPr>
        <p:spPr>
          <a:xfrm>
            <a:off x="1143000" y="2701529"/>
            <a:ext cx="6858000" cy="1241700"/>
          </a:xfrm>
          <a:prstGeom prst="rect">
            <a:avLst/>
          </a:prstGeom>
          <a:noFill/>
          <a:ln>
            <a:noFill/>
          </a:ln>
        </p:spPr>
        <p:txBody>
          <a:bodyPr anchorCtr="0" anchor="t" bIns="34275" lIns="68575" spcFirstLastPara="1" rIns="68575" wrap="square" tIns="34275">
            <a:noAutofit/>
          </a:bodyPr>
          <a:lstStyle>
            <a:lvl1pPr lvl="0" marR="0" algn="ctr">
              <a:lnSpc>
                <a:spcPct val="90000"/>
              </a:lnSpc>
              <a:spcBef>
                <a:spcPts val="800"/>
              </a:spcBef>
              <a:spcAft>
                <a:spcPts val="0"/>
              </a:spcAft>
              <a:buClr>
                <a:schemeClr val="dk1"/>
              </a:buClr>
              <a:buSzPts val="1800"/>
              <a:buFont typeface="Arial"/>
              <a:buNone/>
              <a:defRPr b="0" i="0" sz="1800" u="none" cap="none" strike="noStrike">
                <a:solidFill>
                  <a:schemeClr val="dk1"/>
                </a:solidFill>
                <a:latin typeface="Gill Sans"/>
                <a:ea typeface="Gill Sans"/>
                <a:cs typeface="Gill Sans"/>
                <a:sym typeface="Gill Sans"/>
              </a:defRPr>
            </a:lvl1pPr>
            <a:lvl2pPr lvl="1" marR="0" algn="ctr">
              <a:lnSpc>
                <a:spcPct val="90000"/>
              </a:lnSpc>
              <a:spcBef>
                <a:spcPts val="400"/>
              </a:spcBef>
              <a:spcAft>
                <a:spcPts val="0"/>
              </a:spcAft>
              <a:buClr>
                <a:schemeClr val="dk1"/>
              </a:buClr>
              <a:buSzPts val="1500"/>
              <a:buFont typeface="Arial"/>
              <a:buNone/>
              <a:defRPr b="0" i="0" sz="1500" u="none" cap="none" strike="noStrike">
                <a:solidFill>
                  <a:schemeClr val="dk1"/>
                </a:solidFill>
                <a:latin typeface="Gill Sans"/>
                <a:ea typeface="Gill Sans"/>
                <a:cs typeface="Gill Sans"/>
                <a:sym typeface="Gill Sans"/>
              </a:defRPr>
            </a:lvl2pPr>
            <a:lvl3pPr lvl="2" marR="0" algn="ctr">
              <a:lnSpc>
                <a:spcPct val="90000"/>
              </a:lnSpc>
              <a:spcBef>
                <a:spcPts val="400"/>
              </a:spcBef>
              <a:spcAft>
                <a:spcPts val="0"/>
              </a:spcAft>
              <a:buClr>
                <a:schemeClr val="dk1"/>
              </a:buClr>
              <a:buSzPts val="1400"/>
              <a:buFont typeface="Arial"/>
              <a:buNone/>
              <a:defRPr b="0" i="0" sz="1400" u="none" cap="none" strike="noStrike">
                <a:solidFill>
                  <a:schemeClr val="dk1"/>
                </a:solidFill>
                <a:latin typeface="Gill Sans"/>
                <a:ea typeface="Gill Sans"/>
                <a:cs typeface="Gill Sans"/>
                <a:sym typeface="Gill Sans"/>
              </a:defRPr>
            </a:lvl3pPr>
            <a:lvl4pPr lvl="3" marR="0" algn="ctr">
              <a:lnSpc>
                <a:spcPct val="90000"/>
              </a:lnSpc>
              <a:spcBef>
                <a:spcPts val="400"/>
              </a:spcBef>
              <a:spcAft>
                <a:spcPts val="0"/>
              </a:spcAft>
              <a:buClr>
                <a:schemeClr val="dk1"/>
              </a:buClr>
              <a:buSzPts val="1200"/>
              <a:buFont typeface="Arial"/>
              <a:buNone/>
              <a:defRPr b="0" i="0" sz="1200" u="none" cap="none" strike="noStrike">
                <a:solidFill>
                  <a:schemeClr val="dk1"/>
                </a:solidFill>
                <a:latin typeface="Gill Sans"/>
                <a:ea typeface="Gill Sans"/>
                <a:cs typeface="Gill Sans"/>
                <a:sym typeface="Gill Sans"/>
              </a:defRPr>
            </a:lvl4pPr>
            <a:lvl5pPr lvl="4" marR="0" algn="ctr">
              <a:lnSpc>
                <a:spcPct val="90000"/>
              </a:lnSpc>
              <a:spcBef>
                <a:spcPts val="400"/>
              </a:spcBef>
              <a:spcAft>
                <a:spcPts val="0"/>
              </a:spcAft>
              <a:buClr>
                <a:schemeClr val="dk1"/>
              </a:buClr>
              <a:buSzPts val="1200"/>
              <a:buFont typeface="Arial"/>
              <a:buNone/>
              <a:defRPr b="0" i="0" sz="1200" u="none" cap="none" strike="noStrike">
                <a:solidFill>
                  <a:schemeClr val="dk1"/>
                </a:solidFill>
                <a:latin typeface="Gill Sans"/>
                <a:ea typeface="Gill Sans"/>
                <a:cs typeface="Gill Sans"/>
                <a:sym typeface="Gill Sans"/>
              </a:defRPr>
            </a:lvl5pPr>
            <a:lvl6pPr lvl="5" marR="0" algn="ctr">
              <a:lnSpc>
                <a:spcPct val="90000"/>
              </a:lnSpc>
              <a:spcBef>
                <a:spcPts val="400"/>
              </a:spcBef>
              <a:spcAft>
                <a:spcPts val="0"/>
              </a:spcAft>
              <a:buClr>
                <a:schemeClr val="dk1"/>
              </a:buClr>
              <a:buSzPts val="1200"/>
              <a:buFont typeface="Arial"/>
              <a:buNone/>
              <a:defRPr b="0" i="0" sz="1200" u="none" cap="none" strike="noStrike">
                <a:solidFill>
                  <a:schemeClr val="dk1"/>
                </a:solidFill>
                <a:latin typeface="Gill Sans"/>
                <a:ea typeface="Gill Sans"/>
                <a:cs typeface="Gill Sans"/>
                <a:sym typeface="Gill Sans"/>
              </a:defRPr>
            </a:lvl6pPr>
            <a:lvl7pPr lvl="6" marR="0" algn="ctr">
              <a:lnSpc>
                <a:spcPct val="90000"/>
              </a:lnSpc>
              <a:spcBef>
                <a:spcPts val="400"/>
              </a:spcBef>
              <a:spcAft>
                <a:spcPts val="0"/>
              </a:spcAft>
              <a:buClr>
                <a:schemeClr val="dk1"/>
              </a:buClr>
              <a:buSzPts val="1200"/>
              <a:buFont typeface="Arial"/>
              <a:buNone/>
              <a:defRPr b="0" i="0" sz="1200" u="none" cap="none" strike="noStrike">
                <a:solidFill>
                  <a:schemeClr val="dk1"/>
                </a:solidFill>
                <a:latin typeface="Gill Sans"/>
                <a:ea typeface="Gill Sans"/>
                <a:cs typeface="Gill Sans"/>
                <a:sym typeface="Gill Sans"/>
              </a:defRPr>
            </a:lvl7pPr>
            <a:lvl8pPr lvl="7" marR="0" algn="ctr">
              <a:lnSpc>
                <a:spcPct val="90000"/>
              </a:lnSpc>
              <a:spcBef>
                <a:spcPts val="400"/>
              </a:spcBef>
              <a:spcAft>
                <a:spcPts val="0"/>
              </a:spcAft>
              <a:buClr>
                <a:schemeClr val="dk1"/>
              </a:buClr>
              <a:buSzPts val="1200"/>
              <a:buFont typeface="Arial"/>
              <a:buNone/>
              <a:defRPr b="0" i="0" sz="1200" u="none" cap="none" strike="noStrike">
                <a:solidFill>
                  <a:schemeClr val="dk1"/>
                </a:solidFill>
                <a:latin typeface="Gill Sans"/>
                <a:ea typeface="Gill Sans"/>
                <a:cs typeface="Gill Sans"/>
                <a:sym typeface="Gill Sans"/>
              </a:defRPr>
            </a:lvl8pPr>
            <a:lvl9pPr lvl="8" marR="0" algn="ctr">
              <a:lnSpc>
                <a:spcPct val="90000"/>
              </a:lnSpc>
              <a:spcBef>
                <a:spcPts val="400"/>
              </a:spcBef>
              <a:spcAft>
                <a:spcPts val="0"/>
              </a:spcAft>
              <a:buClr>
                <a:schemeClr val="dk1"/>
              </a:buClr>
              <a:buSzPts val="1200"/>
              <a:buFont typeface="Arial"/>
              <a:buNone/>
              <a:defRPr b="0" i="0" sz="1200" u="none" cap="none" strike="noStrike">
                <a:solidFill>
                  <a:schemeClr val="dk1"/>
                </a:solidFill>
                <a:latin typeface="Gill Sans"/>
                <a:ea typeface="Gill Sans"/>
                <a:cs typeface="Gill Sans"/>
                <a:sym typeface="Gill Sans"/>
              </a:defRPr>
            </a:lvl9pPr>
          </a:lstStyle>
          <a:p/>
        </p:txBody>
      </p:sp>
      <p:sp>
        <p:nvSpPr>
          <p:cNvPr id="67" name="Google Shape;67;p15"/>
          <p:cNvSpPr txBox="1"/>
          <p:nvPr>
            <p:ph idx="10" type="dt"/>
          </p:nvPr>
        </p:nvSpPr>
        <p:spPr>
          <a:xfrm>
            <a:off x="628650" y="4767267"/>
            <a:ext cx="2057400" cy="273900"/>
          </a:xfrm>
          <a:prstGeom prst="rect">
            <a:avLst/>
          </a:prstGeom>
          <a:noFill/>
          <a:ln>
            <a:noFill/>
          </a:ln>
        </p:spPr>
        <p:txBody>
          <a:bodyPr anchorCtr="0" anchor="t" bIns="34275" lIns="68575" spcFirstLastPara="1" rIns="68575" wrap="square" tIns="34275">
            <a:noAutofit/>
          </a:bodyPr>
          <a:lstStyle>
            <a:lvl1pPr lvl="0" marR="0" algn="l">
              <a:spcBef>
                <a:spcPts val="0"/>
              </a:spcBef>
              <a:spcAft>
                <a:spcPts val="0"/>
              </a:spcAft>
              <a:buSzPts val="1100"/>
              <a:buNone/>
              <a:defRPr b="0" i="0" sz="1400" u="none" cap="none" strike="noStrike">
                <a:solidFill>
                  <a:schemeClr val="dk1"/>
                </a:solidFill>
                <a:latin typeface="Gill Sans"/>
                <a:ea typeface="Gill Sans"/>
                <a:cs typeface="Gill Sans"/>
                <a:sym typeface="Gill Sans"/>
              </a:defRPr>
            </a:lvl1pPr>
            <a:lvl2pPr lvl="1" marR="0" algn="l">
              <a:spcBef>
                <a:spcPts val="0"/>
              </a:spcBef>
              <a:spcAft>
                <a:spcPts val="0"/>
              </a:spcAft>
              <a:buSzPts val="1100"/>
              <a:buNone/>
              <a:defRPr b="0" i="0" sz="1400" u="none" cap="none" strike="noStrike">
                <a:solidFill>
                  <a:schemeClr val="dk1"/>
                </a:solidFill>
                <a:latin typeface="Gill Sans"/>
                <a:ea typeface="Gill Sans"/>
                <a:cs typeface="Gill Sans"/>
                <a:sym typeface="Gill Sans"/>
              </a:defRPr>
            </a:lvl2pPr>
            <a:lvl3pPr lvl="2" marR="0" algn="l">
              <a:spcBef>
                <a:spcPts val="0"/>
              </a:spcBef>
              <a:spcAft>
                <a:spcPts val="0"/>
              </a:spcAft>
              <a:buSzPts val="1100"/>
              <a:buNone/>
              <a:defRPr b="0" i="0" sz="1400" u="none" cap="none" strike="noStrike">
                <a:solidFill>
                  <a:schemeClr val="dk1"/>
                </a:solidFill>
                <a:latin typeface="Gill Sans"/>
                <a:ea typeface="Gill Sans"/>
                <a:cs typeface="Gill Sans"/>
                <a:sym typeface="Gill Sans"/>
              </a:defRPr>
            </a:lvl3pPr>
            <a:lvl4pPr lvl="3" marR="0" algn="l">
              <a:spcBef>
                <a:spcPts val="0"/>
              </a:spcBef>
              <a:spcAft>
                <a:spcPts val="0"/>
              </a:spcAft>
              <a:buSzPts val="1100"/>
              <a:buNone/>
              <a:defRPr b="0" i="0" sz="1400" u="none" cap="none" strike="noStrike">
                <a:solidFill>
                  <a:schemeClr val="dk1"/>
                </a:solidFill>
                <a:latin typeface="Gill Sans"/>
                <a:ea typeface="Gill Sans"/>
                <a:cs typeface="Gill Sans"/>
                <a:sym typeface="Gill Sans"/>
              </a:defRPr>
            </a:lvl4pPr>
            <a:lvl5pPr lvl="4" marR="0" algn="l">
              <a:spcBef>
                <a:spcPts val="0"/>
              </a:spcBef>
              <a:spcAft>
                <a:spcPts val="0"/>
              </a:spcAft>
              <a:buSzPts val="1100"/>
              <a:buNone/>
              <a:defRPr b="0" i="0" sz="1400" u="none" cap="none" strike="noStrike">
                <a:solidFill>
                  <a:schemeClr val="dk1"/>
                </a:solidFill>
                <a:latin typeface="Gill Sans"/>
                <a:ea typeface="Gill Sans"/>
                <a:cs typeface="Gill Sans"/>
                <a:sym typeface="Gill Sans"/>
              </a:defRPr>
            </a:lvl5pPr>
            <a:lvl6pPr lvl="5" marR="0" algn="l">
              <a:spcBef>
                <a:spcPts val="0"/>
              </a:spcBef>
              <a:spcAft>
                <a:spcPts val="0"/>
              </a:spcAft>
              <a:buSzPts val="1100"/>
              <a:buNone/>
              <a:defRPr b="0" i="0" sz="1400" u="none" cap="none" strike="noStrike">
                <a:solidFill>
                  <a:schemeClr val="dk1"/>
                </a:solidFill>
                <a:latin typeface="Gill Sans"/>
                <a:ea typeface="Gill Sans"/>
                <a:cs typeface="Gill Sans"/>
                <a:sym typeface="Gill Sans"/>
              </a:defRPr>
            </a:lvl6pPr>
            <a:lvl7pPr lvl="6" marR="0" algn="l">
              <a:spcBef>
                <a:spcPts val="0"/>
              </a:spcBef>
              <a:spcAft>
                <a:spcPts val="0"/>
              </a:spcAft>
              <a:buSzPts val="1100"/>
              <a:buNone/>
              <a:defRPr b="0" i="0" sz="1400" u="none" cap="none" strike="noStrike">
                <a:solidFill>
                  <a:schemeClr val="dk1"/>
                </a:solidFill>
                <a:latin typeface="Gill Sans"/>
                <a:ea typeface="Gill Sans"/>
                <a:cs typeface="Gill Sans"/>
                <a:sym typeface="Gill Sans"/>
              </a:defRPr>
            </a:lvl7pPr>
            <a:lvl8pPr lvl="7" marR="0" algn="l">
              <a:spcBef>
                <a:spcPts val="0"/>
              </a:spcBef>
              <a:spcAft>
                <a:spcPts val="0"/>
              </a:spcAft>
              <a:buSzPts val="1100"/>
              <a:buNone/>
              <a:defRPr b="0" i="0" sz="1400" u="none" cap="none" strike="noStrike">
                <a:solidFill>
                  <a:schemeClr val="dk1"/>
                </a:solidFill>
                <a:latin typeface="Gill Sans"/>
                <a:ea typeface="Gill Sans"/>
                <a:cs typeface="Gill Sans"/>
                <a:sym typeface="Gill Sans"/>
              </a:defRPr>
            </a:lvl8pPr>
            <a:lvl9pPr lvl="8" marR="0" algn="l">
              <a:spcBef>
                <a:spcPts val="0"/>
              </a:spcBef>
              <a:spcAft>
                <a:spcPts val="0"/>
              </a:spcAft>
              <a:buSzPts val="1100"/>
              <a:buNone/>
              <a:defRPr b="0" i="0" sz="1400" u="none" cap="none" strike="noStrike">
                <a:solidFill>
                  <a:schemeClr val="dk1"/>
                </a:solidFill>
                <a:latin typeface="Gill Sans"/>
                <a:ea typeface="Gill Sans"/>
                <a:cs typeface="Gill Sans"/>
                <a:sym typeface="Gill Sans"/>
              </a:defRPr>
            </a:lvl9pPr>
          </a:lstStyle>
          <a:p/>
        </p:txBody>
      </p:sp>
      <p:sp>
        <p:nvSpPr>
          <p:cNvPr id="68" name="Google Shape;68;p15"/>
          <p:cNvSpPr txBox="1"/>
          <p:nvPr>
            <p:ph idx="11" type="ftr"/>
          </p:nvPr>
        </p:nvSpPr>
        <p:spPr>
          <a:xfrm>
            <a:off x="3028950" y="4767267"/>
            <a:ext cx="3086100" cy="273900"/>
          </a:xfrm>
          <a:prstGeom prst="rect">
            <a:avLst/>
          </a:prstGeom>
          <a:noFill/>
          <a:ln>
            <a:noFill/>
          </a:ln>
        </p:spPr>
        <p:txBody>
          <a:bodyPr anchorCtr="0" anchor="t" bIns="34275" lIns="68575" spcFirstLastPara="1" rIns="68575" wrap="square" tIns="34275">
            <a:noAutofit/>
          </a:bodyPr>
          <a:lstStyle>
            <a:lvl1pPr lvl="0" marR="0" algn="l">
              <a:spcBef>
                <a:spcPts val="0"/>
              </a:spcBef>
              <a:spcAft>
                <a:spcPts val="0"/>
              </a:spcAft>
              <a:buSzPts val="1100"/>
              <a:buNone/>
              <a:defRPr b="0" i="0" sz="1400" u="none" cap="none" strike="noStrike">
                <a:solidFill>
                  <a:schemeClr val="dk1"/>
                </a:solidFill>
                <a:latin typeface="Gill Sans"/>
                <a:ea typeface="Gill Sans"/>
                <a:cs typeface="Gill Sans"/>
                <a:sym typeface="Gill Sans"/>
              </a:defRPr>
            </a:lvl1pPr>
            <a:lvl2pPr lvl="1" marR="0" algn="l">
              <a:spcBef>
                <a:spcPts val="0"/>
              </a:spcBef>
              <a:spcAft>
                <a:spcPts val="0"/>
              </a:spcAft>
              <a:buSzPts val="1100"/>
              <a:buNone/>
              <a:defRPr b="0" i="0" sz="1400" u="none" cap="none" strike="noStrike">
                <a:solidFill>
                  <a:schemeClr val="dk1"/>
                </a:solidFill>
                <a:latin typeface="Gill Sans"/>
                <a:ea typeface="Gill Sans"/>
                <a:cs typeface="Gill Sans"/>
                <a:sym typeface="Gill Sans"/>
              </a:defRPr>
            </a:lvl2pPr>
            <a:lvl3pPr lvl="2" marR="0" algn="l">
              <a:spcBef>
                <a:spcPts val="0"/>
              </a:spcBef>
              <a:spcAft>
                <a:spcPts val="0"/>
              </a:spcAft>
              <a:buSzPts val="1100"/>
              <a:buNone/>
              <a:defRPr b="0" i="0" sz="1400" u="none" cap="none" strike="noStrike">
                <a:solidFill>
                  <a:schemeClr val="dk1"/>
                </a:solidFill>
                <a:latin typeface="Gill Sans"/>
                <a:ea typeface="Gill Sans"/>
                <a:cs typeface="Gill Sans"/>
                <a:sym typeface="Gill Sans"/>
              </a:defRPr>
            </a:lvl3pPr>
            <a:lvl4pPr lvl="3" marR="0" algn="l">
              <a:spcBef>
                <a:spcPts val="0"/>
              </a:spcBef>
              <a:spcAft>
                <a:spcPts val="0"/>
              </a:spcAft>
              <a:buSzPts val="1100"/>
              <a:buNone/>
              <a:defRPr b="0" i="0" sz="1400" u="none" cap="none" strike="noStrike">
                <a:solidFill>
                  <a:schemeClr val="dk1"/>
                </a:solidFill>
                <a:latin typeface="Gill Sans"/>
                <a:ea typeface="Gill Sans"/>
                <a:cs typeface="Gill Sans"/>
                <a:sym typeface="Gill Sans"/>
              </a:defRPr>
            </a:lvl4pPr>
            <a:lvl5pPr lvl="4" marR="0" algn="l">
              <a:spcBef>
                <a:spcPts val="0"/>
              </a:spcBef>
              <a:spcAft>
                <a:spcPts val="0"/>
              </a:spcAft>
              <a:buSzPts val="1100"/>
              <a:buNone/>
              <a:defRPr b="0" i="0" sz="1400" u="none" cap="none" strike="noStrike">
                <a:solidFill>
                  <a:schemeClr val="dk1"/>
                </a:solidFill>
                <a:latin typeface="Gill Sans"/>
                <a:ea typeface="Gill Sans"/>
                <a:cs typeface="Gill Sans"/>
                <a:sym typeface="Gill Sans"/>
              </a:defRPr>
            </a:lvl5pPr>
            <a:lvl6pPr lvl="5" marR="0" algn="l">
              <a:spcBef>
                <a:spcPts val="0"/>
              </a:spcBef>
              <a:spcAft>
                <a:spcPts val="0"/>
              </a:spcAft>
              <a:buSzPts val="1100"/>
              <a:buNone/>
              <a:defRPr b="0" i="0" sz="1400" u="none" cap="none" strike="noStrike">
                <a:solidFill>
                  <a:schemeClr val="dk1"/>
                </a:solidFill>
                <a:latin typeface="Gill Sans"/>
                <a:ea typeface="Gill Sans"/>
                <a:cs typeface="Gill Sans"/>
                <a:sym typeface="Gill Sans"/>
              </a:defRPr>
            </a:lvl6pPr>
            <a:lvl7pPr lvl="6" marR="0" algn="l">
              <a:spcBef>
                <a:spcPts val="0"/>
              </a:spcBef>
              <a:spcAft>
                <a:spcPts val="0"/>
              </a:spcAft>
              <a:buSzPts val="1100"/>
              <a:buNone/>
              <a:defRPr b="0" i="0" sz="1400" u="none" cap="none" strike="noStrike">
                <a:solidFill>
                  <a:schemeClr val="dk1"/>
                </a:solidFill>
                <a:latin typeface="Gill Sans"/>
                <a:ea typeface="Gill Sans"/>
                <a:cs typeface="Gill Sans"/>
                <a:sym typeface="Gill Sans"/>
              </a:defRPr>
            </a:lvl7pPr>
            <a:lvl8pPr lvl="7" marR="0" algn="l">
              <a:spcBef>
                <a:spcPts val="0"/>
              </a:spcBef>
              <a:spcAft>
                <a:spcPts val="0"/>
              </a:spcAft>
              <a:buSzPts val="1100"/>
              <a:buNone/>
              <a:defRPr b="0" i="0" sz="1400" u="none" cap="none" strike="noStrike">
                <a:solidFill>
                  <a:schemeClr val="dk1"/>
                </a:solidFill>
                <a:latin typeface="Gill Sans"/>
                <a:ea typeface="Gill Sans"/>
                <a:cs typeface="Gill Sans"/>
                <a:sym typeface="Gill Sans"/>
              </a:defRPr>
            </a:lvl8pPr>
            <a:lvl9pPr lvl="8" marR="0" algn="l">
              <a:spcBef>
                <a:spcPts val="0"/>
              </a:spcBef>
              <a:spcAft>
                <a:spcPts val="0"/>
              </a:spcAft>
              <a:buSzPts val="1100"/>
              <a:buNone/>
              <a:defRPr b="0" i="0" sz="1400" u="none" cap="none" strike="noStrike">
                <a:solidFill>
                  <a:schemeClr val="dk1"/>
                </a:solidFill>
                <a:latin typeface="Gill Sans"/>
                <a:ea typeface="Gill Sans"/>
                <a:cs typeface="Gill Sans"/>
                <a:sym typeface="Gill Sans"/>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69" name="Shape 69"/>
        <p:cNvGrpSpPr/>
        <p:nvPr/>
      </p:nvGrpSpPr>
      <p:grpSpPr>
        <a:xfrm>
          <a:off x="0" y="0"/>
          <a:ext cx="0" cy="0"/>
          <a:chOff x="0" y="0"/>
          <a:chExt cx="0" cy="0"/>
        </a:xfrm>
      </p:grpSpPr>
      <p:sp>
        <p:nvSpPr>
          <p:cNvPr id="70" name="Google Shape;70;p16"/>
          <p:cNvSpPr/>
          <p:nvPr/>
        </p:nvSpPr>
        <p:spPr>
          <a:xfrm>
            <a:off x="-2844" y="5"/>
            <a:ext cx="2578200" cy="386100"/>
          </a:xfrm>
          <a:prstGeom prst="rect">
            <a:avLst/>
          </a:prstGeom>
          <a:solidFill>
            <a:srgbClr val="8B471C"/>
          </a:solidFill>
          <a:ln>
            <a:noFill/>
          </a:ln>
          <a:effectLst>
            <a:outerShdw blurRad="50800" rotWithShape="0" algn="t" dir="5400000" dist="50800">
              <a:srgbClr val="000000">
                <a:alpha val="40000"/>
              </a:srgbClr>
            </a:outerShdw>
          </a:effectLst>
        </p:spPr>
        <p:txBody>
          <a:bodyPr anchorCtr="0" anchor="ctr" bIns="34275" lIns="137150" spcFirstLastPara="1" rIns="68575" wrap="square" tIns="34275">
            <a:noAutofit/>
          </a:bodyPr>
          <a:lstStyle/>
          <a:p>
            <a:pPr indent="0" lvl="0" marL="0" marR="0" rtl="0" algn="l">
              <a:spcBef>
                <a:spcPts val="0"/>
              </a:spcBef>
              <a:spcAft>
                <a:spcPts val="0"/>
              </a:spcAft>
              <a:buNone/>
            </a:pPr>
            <a:r>
              <a:t/>
            </a:r>
            <a:endParaRPr sz="1400">
              <a:solidFill>
                <a:schemeClr val="lt1"/>
              </a:solidFill>
              <a:latin typeface="Gill Sans"/>
              <a:ea typeface="Gill Sans"/>
              <a:cs typeface="Gill Sans"/>
              <a:sym typeface="Gill Sans"/>
            </a:endParaRPr>
          </a:p>
        </p:txBody>
      </p:sp>
      <p:grpSp>
        <p:nvGrpSpPr>
          <p:cNvPr id="71" name="Google Shape;71;p16"/>
          <p:cNvGrpSpPr/>
          <p:nvPr/>
        </p:nvGrpSpPr>
        <p:grpSpPr>
          <a:xfrm>
            <a:off x="2196293" y="7"/>
            <a:ext cx="6947775" cy="486329"/>
            <a:chOff x="2928391" y="0"/>
            <a:chExt cx="9263700" cy="486135"/>
          </a:xfrm>
        </p:grpSpPr>
        <p:sp>
          <p:nvSpPr>
            <p:cNvPr id="72" name="Google Shape;72;p16"/>
            <p:cNvSpPr/>
            <p:nvPr/>
          </p:nvSpPr>
          <p:spPr>
            <a:xfrm>
              <a:off x="3433891" y="0"/>
              <a:ext cx="8758200" cy="486000"/>
            </a:xfrm>
            <a:prstGeom prst="rect">
              <a:avLst/>
            </a:prstGeom>
            <a:solidFill>
              <a:schemeClr val="lt1"/>
            </a:solidFill>
            <a:ln>
              <a:noFill/>
            </a:ln>
            <a:effectLst>
              <a:outerShdw blurRad="50800" rotWithShape="0" algn="tr" dir="8100000" dist="63500">
                <a:srgbClr val="000000">
                  <a:alpha val="40000"/>
                </a:srgbClr>
              </a:outerShdw>
            </a:effectLst>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1" sz="1800">
                <a:solidFill>
                  <a:schemeClr val="dk1"/>
                </a:solidFill>
                <a:latin typeface="Gill Sans"/>
                <a:ea typeface="Gill Sans"/>
                <a:cs typeface="Gill Sans"/>
                <a:sym typeface="Gill Sans"/>
              </a:endParaRPr>
            </a:p>
          </p:txBody>
        </p:sp>
        <p:sp>
          <p:nvSpPr>
            <p:cNvPr id="73" name="Google Shape;73;p16"/>
            <p:cNvSpPr/>
            <p:nvPr/>
          </p:nvSpPr>
          <p:spPr>
            <a:xfrm rot="10800000">
              <a:off x="2928391" y="135"/>
              <a:ext cx="505500" cy="486000"/>
            </a:xfrm>
            <a:prstGeom prst="rtTriangle">
              <a:avLst/>
            </a:prstGeom>
            <a:solidFill>
              <a:schemeClr val="lt1"/>
            </a:solidFill>
            <a:ln>
              <a:noFill/>
            </a:ln>
            <a:effectLst>
              <a:outerShdw blurRad="50800" rotWithShape="0" algn="tr" dir="8100000" dist="63500">
                <a:srgbClr val="000000">
                  <a:alpha val="40000"/>
                </a:srgbClr>
              </a:outerShdw>
            </a:effectLst>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1" sz="1400">
                <a:solidFill>
                  <a:schemeClr val="lt1"/>
                </a:solidFill>
                <a:latin typeface="Gill Sans"/>
                <a:ea typeface="Gill Sans"/>
                <a:cs typeface="Gill Sans"/>
                <a:sym typeface="Gill Sans"/>
              </a:endParaRPr>
            </a:p>
          </p:txBody>
        </p:sp>
      </p:grpSp>
      <p:sp>
        <p:nvSpPr>
          <p:cNvPr id="74" name="Google Shape;74;p16"/>
          <p:cNvSpPr txBox="1"/>
          <p:nvPr>
            <p:ph type="title"/>
          </p:nvPr>
        </p:nvSpPr>
        <p:spPr>
          <a:xfrm>
            <a:off x="2575420" y="56291"/>
            <a:ext cx="6451500" cy="341700"/>
          </a:xfrm>
          <a:prstGeom prst="rect">
            <a:avLst/>
          </a:prstGeom>
          <a:noFill/>
          <a:ln>
            <a:noFill/>
          </a:ln>
        </p:spPr>
        <p:txBody>
          <a:bodyPr anchorCtr="0" anchor="t" bIns="34275" lIns="68575" spcFirstLastPara="1" rIns="68575" wrap="square" tIns="34275">
            <a:noAutofit/>
          </a:bodyPr>
          <a:lstStyle>
            <a:lvl1pPr lvl="0" marR="0" algn="ctr">
              <a:lnSpc>
                <a:spcPct val="90000"/>
              </a:lnSpc>
              <a:spcBef>
                <a:spcPts val="0"/>
              </a:spcBef>
              <a:spcAft>
                <a:spcPts val="0"/>
              </a:spcAft>
              <a:buClr>
                <a:schemeClr val="dk1"/>
              </a:buClr>
              <a:buSzPts val="2400"/>
              <a:buFont typeface="Gill Sans"/>
              <a:buNone/>
              <a:defRPr b="0" i="0" sz="2400" u="none" cap="none" strike="noStrike">
                <a:solidFill>
                  <a:schemeClr val="dk1"/>
                </a:solidFill>
                <a:latin typeface="Gill Sans"/>
                <a:ea typeface="Gill Sans"/>
                <a:cs typeface="Gill Sans"/>
                <a:sym typeface="Gill Sans"/>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p:txBody>
      </p:sp>
      <p:sp>
        <p:nvSpPr>
          <p:cNvPr id="75" name="Google Shape;75;p16"/>
          <p:cNvSpPr txBox="1"/>
          <p:nvPr>
            <p:ph idx="1" type="body"/>
          </p:nvPr>
        </p:nvSpPr>
        <p:spPr>
          <a:xfrm>
            <a:off x="197168" y="762952"/>
            <a:ext cx="8744100" cy="4018500"/>
          </a:xfrm>
          <a:prstGeom prst="rect">
            <a:avLst/>
          </a:prstGeom>
          <a:noFill/>
          <a:ln>
            <a:noFill/>
          </a:ln>
        </p:spPr>
        <p:txBody>
          <a:bodyPr anchorCtr="0" anchor="t" bIns="34275" lIns="68575" spcFirstLastPara="1" rIns="68575" wrap="square" tIns="34275">
            <a:noAutofit/>
          </a:bodyPr>
          <a:lstStyle>
            <a:lvl1pPr indent="-361950" lvl="0" marL="457200" marR="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Gill Sans"/>
                <a:ea typeface="Gill Sans"/>
                <a:cs typeface="Gill Sans"/>
                <a:sym typeface="Gill Sans"/>
              </a:defRPr>
            </a:lvl1pPr>
            <a:lvl2pPr indent="-342900" lvl="1" marL="914400" marR="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Gill Sans"/>
                <a:ea typeface="Gill Sans"/>
                <a:cs typeface="Gill Sans"/>
                <a:sym typeface="Gill Sans"/>
              </a:defRPr>
            </a:lvl2pPr>
            <a:lvl3pPr indent="-323850" lvl="2" marL="1371600" marR="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Gill Sans"/>
                <a:ea typeface="Gill Sans"/>
                <a:cs typeface="Gill Sans"/>
                <a:sym typeface="Gill Sans"/>
              </a:defRPr>
            </a:lvl3pPr>
            <a:lvl4pPr indent="-317500" lvl="3" marL="1828800" marR="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Gill Sans"/>
                <a:ea typeface="Gill Sans"/>
                <a:cs typeface="Gill Sans"/>
                <a:sym typeface="Gill Sans"/>
              </a:defRPr>
            </a:lvl4pPr>
            <a:lvl5pPr indent="-317500" lvl="4" marL="2286000" marR="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Gill Sans"/>
                <a:ea typeface="Gill Sans"/>
                <a:cs typeface="Gill Sans"/>
                <a:sym typeface="Gill Sans"/>
              </a:defRPr>
            </a:lvl5pPr>
            <a:lvl6pPr indent="-317500" lvl="5" marL="2743200" marR="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Gill Sans"/>
                <a:ea typeface="Gill Sans"/>
                <a:cs typeface="Gill Sans"/>
                <a:sym typeface="Gill Sans"/>
              </a:defRPr>
            </a:lvl6pPr>
            <a:lvl7pPr indent="-317500" lvl="6" marL="3200400" marR="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Gill Sans"/>
                <a:ea typeface="Gill Sans"/>
                <a:cs typeface="Gill Sans"/>
                <a:sym typeface="Gill Sans"/>
              </a:defRPr>
            </a:lvl7pPr>
            <a:lvl8pPr indent="-317500" lvl="7" marL="3657600" marR="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Gill Sans"/>
                <a:ea typeface="Gill Sans"/>
                <a:cs typeface="Gill Sans"/>
                <a:sym typeface="Gill Sans"/>
              </a:defRPr>
            </a:lvl8pPr>
            <a:lvl9pPr indent="-317500" lvl="8" marL="4114800" marR="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Gill Sans"/>
                <a:ea typeface="Gill Sans"/>
                <a:cs typeface="Gill Sans"/>
                <a:sym typeface="Gill Sans"/>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Content">
  <p:cSld name="1_Title and Content">
    <p:spTree>
      <p:nvGrpSpPr>
        <p:cNvPr id="76" name="Shape 76"/>
        <p:cNvGrpSpPr/>
        <p:nvPr/>
      </p:nvGrpSpPr>
      <p:grpSpPr>
        <a:xfrm>
          <a:off x="0" y="0"/>
          <a:ext cx="0" cy="0"/>
          <a:chOff x="0" y="0"/>
          <a:chExt cx="0" cy="0"/>
        </a:xfrm>
      </p:grpSpPr>
      <p:sp>
        <p:nvSpPr>
          <p:cNvPr id="77" name="Google Shape;77;p17"/>
          <p:cNvSpPr/>
          <p:nvPr/>
        </p:nvSpPr>
        <p:spPr>
          <a:xfrm>
            <a:off x="-2844" y="5"/>
            <a:ext cx="2578200" cy="386100"/>
          </a:xfrm>
          <a:prstGeom prst="rect">
            <a:avLst/>
          </a:prstGeom>
          <a:solidFill>
            <a:srgbClr val="485F4B"/>
          </a:solidFill>
          <a:ln>
            <a:noFill/>
          </a:ln>
          <a:effectLst>
            <a:outerShdw blurRad="50800" rotWithShape="0" algn="t" dir="5400000" dist="50800">
              <a:srgbClr val="000000">
                <a:alpha val="40000"/>
              </a:srgbClr>
            </a:outerShdw>
          </a:effectLst>
        </p:spPr>
        <p:txBody>
          <a:bodyPr anchorCtr="0" anchor="ctr" bIns="34275" lIns="137150" spcFirstLastPara="1" rIns="68575" wrap="square" tIns="34275">
            <a:noAutofit/>
          </a:bodyPr>
          <a:lstStyle/>
          <a:p>
            <a:pPr indent="0" lvl="0" marL="0" marR="0" rtl="0" algn="l">
              <a:spcBef>
                <a:spcPts val="0"/>
              </a:spcBef>
              <a:spcAft>
                <a:spcPts val="0"/>
              </a:spcAft>
              <a:buNone/>
            </a:pPr>
            <a:r>
              <a:t/>
            </a:r>
            <a:endParaRPr sz="1400">
              <a:solidFill>
                <a:schemeClr val="lt1"/>
              </a:solidFill>
              <a:latin typeface="Gill Sans"/>
              <a:ea typeface="Gill Sans"/>
              <a:cs typeface="Gill Sans"/>
              <a:sym typeface="Gill Sans"/>
            </a:endParaRPr>
          </a:p>
        </p:txBody>
      </p:sp>
      <p:grpSp>
        <p:nvGrpSpPr>
          <p:cNvPr id="78" name="Google Shape;78;p17"/>
          <p:cNvGrpSpPr/>
          <p:nvPr/>
        </p:nvGrpSpPr>
        <p:grpSpPr>
          <a:xfrm>
            <a:off x="2196293" y="7"/>
            <a:ext cx="6947775" cy="486329"/>
            <a:chOff x="2928391" y="0"/>
            <a:chExt cx="9263700" cy="486135"/>
          </a:xfrm>
        </p:grpSpPr>
        <p:sp>
          <p:nvSpPr>
            <p:cNvPr id="79" name="Google Shape;79;p17"/>
            <p:cNvSpPr/>
            <p:nvPr/>
          </p:nvSpPr>
          <p:spPr>
            <a:xfrm>
              <a:off x="3433891" y="0"/>
              <a:ext cx="8758200" cy="486000"/>
            </a:xfrm>
            <a:prstGeom prst="rect">
              <a:avLst/>
            </a:prstGeom>
            <a:solidFill>
              <a:schemeClr val="lt1"/>
            </a:solidFill>
            <a:ln>
              <a:noFill/>
            </a:ln>
            <a:effectLst>
              <a:outerShdw blurRad="50800" rotWithShape="0" algn="tr" dir="8100000" dist="63500">
                <a:srgbClr val="000000">
                  <a:alpha val="40000"/>
                </a:srgbClr>
              </a:outerShdw>
            </a:effectLst>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1" sz="1800">
                <a:solidFill>
                  <a:schemeClr val="dk1"/>
                </a:solidFill>
                <a:latin typeface="Gill Sans"/>
                <a:ea typeface="Gill Sans"/>
                <a:cs typeface="Gill Sans"/>
                <a:sym typeface="Gill Sans"/>
              </a:endParaRPr>
            </a:p>
          </p:txBody>
        </p:sp>
        <p:sp>
          <p:nvSpPr>
            <p:cNvPr id="80" name="Google Shape;80;p17"/>
            <p:cNvSpPr/>
            <p:nvPr/>
          </p:nvSpPr>
          <p:spPr>
            <a:xfrm rot="10800000">
              <a:off x="2928391" y="135"/>
              <a:ext cx="505500" cy="486000"/>
            </a:xfrm>
            <a:prstGeom prst="rtTriangle">
              <a:avLst/>
            </a:prstGeom>
            <a:solidFill>
              <a:schemeClr val="lt1"/>
            </a:solidFill>
            <a:ln>
              <a:noFill/>
            </a:ln>
            <a:effectLst>
              <a:outerShdw blurRad="50800" rotWithShape="0" algn="tr" dir="8100000" dist="63500">
                <a:srgbClr val="000000">
                  <a:alpha val="40000"/>
                </a:srgbClr>
              </a:outerShdw>
            </a:effectLst>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1" sz="1400">
                <a:solidFill>
                  <a:schemeClr val="lt1"/>
                </a:solidFill>
                <a:latin typeface="Gill Sans"/>
                <a:ea typeface="Gill Sans"/>
                <a:cs typeface="Gill Sans"/>
                <a:sym typeface="Gill Sans"/>
              </a:endParaRPr>
            </a:p>
          </p:txBody>
        </p:sp>
      </p:grpSp>
      <p:sp>
        <p:nvSpPr>
          <p:cNvPr id="81" name="Google Shape;81;p17"/>
          <p:cNvSpPr txBox="1"/>
          <p:nvPr>
            <p:ph type="title"/>
          </p:nvPr>
        </p:nvSpPr>
        <p:spPr>
          <a:xfrm>
            <a:off x="2575420" y="56291"/>
            <a:ext cx="6451500" cy="341700"/>
          </a:xfrm>
          <a:prstGeom prst="rect">
            <a:avLst/>
          </a:prstGeom>
          <a:noFill/>
          <a:ln>
            <a:noFill/>
          </a:ln>
        </p:spPr>
        <p:txBody>
          <a:bodyPr anchorCtr="0" anchor="t" bIns="34275" lIns="68575" spcFirstLastPara="1" rIns="68575" wrap="square" tIns="34275">
            <a:noAutofit/>
          </a:bodyPr>
          <a:lstStyle>
            <a:lvl1pPr lvl="0" marR="0" algn="ctr">
              <a:lnSpc>
                <a:spcPct val="90000"/>
              </a:lnSpc>
              <a:spcBef>
                <a:spcPts val="0"/>
              </a:spcBef>
              <a:spcAft>
                <a:spcPts val="0"/>
              </a:spcAft>
              <a:buClr>
                <a:schemeClr val="dk1"/>
              </a:buClr>
              <a:buSzPts val="2400"/>
              <a:buFont typeface="Gill Sans"/>
              <a:buNone/>
              <a:defRPr b="0" i="0" sz="2400" u="none" cap="none" strike="noStrike">
                <a:solidFill>
                  <a:schemeClr val="dk1"/>
                </a:solidFill>
                <a:latin typeface="Gill Sans"/>
                <a:ea typeface="Gill Sans"/>
                <a:cs typeface="Gill Sans"/>
                <a:sym typeface="Gill Sans"/>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p:txBody>
      </p:sp>
      <p:sp>
        <p:nvSpPr>
          <p:cNvPr id="82" name="Google Shape;82;p17"/>
          <p:cNvSpPr txBox="1"/>
          <p:nvPr>
            <p:ph idx="1" type="body"/>
          </p:nvPr>
        </p:nvSpPr>
        <p:spPr>
          <a:xfrm>
            <a:off x="197168" y="762952"/>
            <a:ext cx="8744100" cy="4018500"/>
          </a:xfrm>
          <a:prstGeom prst="rect">
            <a:avLst/>
          </a:prstGeom>
          <a:noFill/>
          <a:ln>
            <a:noFill/>
          </a:ln>
        </p:spPr>
        <p:txBody>
          <a:bodyPr anchorCtr="0" anchor="t" bIns="34275" lIns="68575" spcFirstLastPara="1" rIns="68575" wrap="square" tIns="34275">
            <a:noAutofit/>
          </a:bodyPr>
          <a:lstStyle>
            <a:lvl1pPr indent="-361950" lvl="0" marL="457200" marR="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Gill Sans"/>
                <a:ea typeface="Gill Sans"/>
                <a:cs typeface="Gill Sans"/>
                <a:sym typeface="Gill Sans"/>
              </a:defRPr>
            </a:lvl1pPr>
            <a:lvl2pPr indent="-342900" lvl="1" marL="914400" marR="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Gill Sans"/>
                <a:ea typeface="Gill Sans"/>
                <a:cs typeface="Gill Sans"/>
                <a:sym typeface="Gill Sans"/>
              </a:defRPr>
            </a:lvl2pPr>
            <a:lvl3pPr indent="-323850" lvl="2" marL="1371600" marR="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Gill Sans"/>
                <a:ea typeface="Gill Sans"/>
                <a:cs typeface="Gill Sans"/>
                <a:sym typeface="Gill Sans"/>
              </a:defRPr>
            </a:lvl3pPr>
            <a:lvl4pPr indent="-317500" lvl="3" marL="1828800" marR="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Gill Sans"/>
                <a:ea typeface="Gill Sans"/>
                <a:cs typeface="Gill Sans"/>
                <a:sym typeface="Gill Sans"/>
              </a:defRPr>
            </a:lvl4pPr>
            <a:lvl5pPr indent="-317500" lvl="4" marL="2286000" marR="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Gill Sans"/>
                <a:ea typeface="Gill Sans"/>
                <a:cs typeface="Gill Sans"/>
                <a:sym typeface="Gill Sans"/>
              </a:defRPr>
            </a:lvl5pPr>
            <a:lvl6pPr indent="-317500" lvl="5" marL="2743200" marR="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Gill Sans"/>
                <a:ea typeface="Gill Sans"/>
                <a:cs typeface="Gill Sans"/>
                <a:sym typeface="Gill Sans"/>
              </a:defRPr>
            </a:lvl6pPr>
            <a:lvl7pPr indent="-317500" lvl="6" marL="3200400" marR="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Gill Sans"/>
                <a:ea typeface="Gill Sans"/>
                <a:cs typeface="Gill Sans"/>
                <a:sym typeface="Gill Sans"/>
              </a:defRPr>
            </a:lvl7pPr>
            <a:lvl8pPr indent="-317500" lvl="7" marL="3657600" marR="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Gill Sans"/>
                <a:ea typeface="Gill Sans"/>
                <a:cs typeface="Gill Sans"/>
                <a:sym typeface="Gill Sans"/>
              </a:defRPr>
            </a:lvl8pPr>
            <a:lvl9pPr indent="-317500" lvl="8" marL="4114800" marR="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Gill Sans"/>
                <a:ea typeface="Gill Sans"/>
                <a:cs typeface="Gill Sans"/>
                <a:sym typeface="Gill Sans"/>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83" name="Shape 83"/>
        <p:cNvGrpSpPr/>
        <p:nvPr/>
      </p:nvGrpSpPr>
      <p:grpSpPr>
        <a:xfrm>
          <a:off x="0" y="0"/>
          <a:ext cx="0" cy="0"/>
          <a:chOff x="0" y="0"/>
          <a:chExt cx="0" cy="0"/>
        </a:xfrm>
      </p:grpSpPr>
      <p:sp>
        <p:nvSpPr>
          <p:cNvPr id="84" name="Google Shape;84;p18"/>
          <p:cNvSpPr txBox="1"/>
          <p:nvPr>
            <p:ph type="title"/>
          </p:nvPr>
        </p:nvSpPr>
        <p:spPr>
          <a:xfrm>
            <a:off x="623888" y="1282308"/>
            <a:ext cx="7886700" cy="2139600"/>
          </a:xfrm>
          <a:prstGeom prst="rect">
            <a:avLst/>
          </a:prstGeom>
          <a:noFill/>
          <a:ln>
            <a:noFill/>
          </a:ln>
        </p:spPr>
        <p:txBody>
          <a:bodyPr anchorCtr="0" anchor="b" bIns="34275" lIns="68575" spcFirstLastPara="1" rIns="68575" wrap="square" tIns="34275">
            <a:noAutofit/>
          </a:bodyPr>
          <a:lstStyle>
            <a:lvl1pPr lvl="0" marR="0" algn="l">
              <a:lnSpc>
                <a:spcPct val="90000"/>
              </a:lnSpc>
              <a:spcBef>
                <a:spcPts val="0"/>
              </a:spcBef>
              <a:spcAft>
                <a:spcPts val="0"/>
              </a:spcAft>
              <a:buClr>
                <a:schemeClr val="dk1"/>
              </a:buClr>
              <a:buSzPts val="4500"/>
              <a:buFont typeface="Gill Sans"/>
              <a:buNone/>
              <a:defRPr b="0" i="0" sz="4500" u="none" cap="none" strike="noStrike">
                <a:solidFill>
                  <a:schemeClr val="dk1"/>
                </a:solidFill>
                <a:latin typeface="Gill Sans"/>
                <a:ea typeface="Gill Sans"/>
                <a:cs typeface="Gill Sans"/>
                <a:sym typeface="Gill Sans"/>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p:txBody>
      </p:sp>
      <p:sp>
        <p:nvSpPr>
          <p:cNvPr id="85" name="Google Shape;85;p18"/>
          <p:cNvSpPr txBox="1"/>
          <p:nvPr>
            <p:ph idx="1" type="body"/>
          </p:nvPr>
        </p:nvSpPr>
        <p:spPr>
          <a:xfrm>
            <a:off x="623888" y="3442102"/>
            <a:ext cx="7886700" cy="1125300"/>
          </a:xfrm>
          <a:prstGeom prst="rect">
            <a:avLst/>
          </a:prstGeom>
          <a:noFill/>
          <a:ln>
            <a:noFill/>
          </a:ln>
        </p:spPr>
        <p:txBody>
          <a:bodyPr anchorCtr="0" anchor="t" bIns="34275" lIns="68575" spcFirstLastPara="1" rIns="68575" wrap="square" tIns="34275">
            <a:noAutofit/>
          </a:bodyPr>
          <a:lstStyle>
            <a:lvl1pPr indent="-228600" lvl="0" marL="457200" marR="0" algn="l">
              <a:lnSpc>
                <a:spcPct val="90000"/>
              </a:lnSpc>
              <a:spcBef>
                <a:spcPts val="800"/>
              </a:spcBef>
              <a:spcAft>
                <a:spcPts val="0"/>
              </a:spcAft>
              <a:buClr>
                <a:srgbClr val="888888"/>
              </a:buClr>
              <a:buSzPts val="1800"/>
              <a:buFont typeface="Arial"/>
              <a:buNone/>
              <a:defRPr b="0" i="0" sz="1800" u="none" cap="none" strike="noStrike">
                <a:solidFill>
                  <a:srgbClr val="888888"/>
                </a:solidFill>
                <a:latin typeface="Gill Sans"/>
                <a:ea typeface="Gill Sans"/>
                <a:cs typeface="Gill Sans"/>
                <a:sym typeface="Gill Sans"/>
              </a:defRPr>
            </a:lvl1pPr>
            <a:lvl2pPr indent="-228600" lvl="1" marL="914400" marR="0" algn="l">
              <a:lnSpc>
                <a:spcPct val="90000"/>
              </a:lnSpc>
              <a:spcBef>
                <a:spcPts val="400"/>
              </a:spcBef>
              <a:spcAft>
                <a:spcPts val="0"/>
              </a:spcAft>
              <a:buClr>
                <a:srgbClr val="888888"/>
              </a:buClr>
              <a:buSzPts val="1500"/>
              <a:buFont typeface="Arial"/>
              <a:buNone/>
              <a:defRPr b="0" i="0" sz="1500" u="none" cap="none" strike="noStrike">
                <a:solidFill>
                  <a:srgbClr val="888888"/>
                </a:solidFill>
                <a:latin typeface="Gill Sans"/>
                <a:ea typeface="Gill Sans"/>
                <a:cs typeface="Gill Sans"/>
                <a:sym typeface="Gill Sans"/>
              </a:defRPr>
            </a:lvl2pPr>
            <a:lvl3pPr indent="-228600" lvl="2" marL="1371600" marR="0" algn="l">
              <a:lnSpc>
                <a:spcPct val="90000"/>
              </a:lnSpc>
              <a:spcBef>
                <a:spcPts val="400"/>
              </a:spcBef>
              <a:spcAft>
                <a:spcPts val="0"/>
              </a:spcAft>
              <a:buClr>
                <a:srgbClr val="888888"/>
              </a:buClr>
              <a:buSzPts val="1400"/>
              <a:buFont typeface="Arial"/>
              <a:buNone/>
              <a:defRPr b="0" i="0" sz="1400" u="none" cap="none" strike="noStrike">
                <a:solidFill>
                  <a:srgbClr val="888888"/>
                </a:solidFill>
                <a:latin typeface="Gill Sans"/>
                <a:ea typeface="Gill Sans"/>
                <a:cs typeface="Gill Sans"/>
                <a:sym typeface="Gill Sans"/>
              </a:defRPr>
            </a:lvl3pPr>
            <a:lvl4pPr indent="-228600" lvl="3" marL="1828800" marR="0" algn="l">
              <a:lnSpc>
                <a:spcPct val="90000"/>
              </a:lnSpc>
              <a:spcBef>
                <a:spcPts val="400"/>
              </a:spcBef>
              <a:spcAft>
                <a:spcPts val="0"/>
              </a:spcAft>
              <a:buClr>
                <a:srgbClr val="888888"/>
              </a:buClr>
              <a:buSzPts val="1200"/>
              <a:buFont typeface="Arial"/>
              <a:buNone/>
              <a:defRPr b="0" i="0" sz="1200" u="none" cap="none" strike="noStrike">
                <a:solidFill>
                  <a:srgbClr val="888888"/>
                </a:solidFill>
                <a:latin typeface="Gill Sans"/>
                <a:ea typeface="Gill Sans"/>
                <a:cs typeface="Gill Sans"/>
                <a:sym typeface="Gill Sans"/>
              </a:defRPr>
            </a:lvl4pPr>
            <a:lvl5pPr indent="-228600" lvl="4" marL="2286000" marR="0" algn="l">
              <a:lnSpc>
                <a:spcPct val="90000"/>
              </a:lnSpc>
              <a:spcBef>
                <a:spcPts val="400"/>
              </a:spcBef>
              <a:spcAft>
                <a:spcPts val="0"/>
              </a:spcAft>
              <a:buClr>
                <a:srgbClr val="888888"/>
              </a:buClr>
              <a:buSzPts val="1200"/>
              <a:buFont typeface="Arial"/>
              <a:buNone/>
              <a:defRPr b="0" i="0" sz="1200" u="none" cap="none" strike="noStrike">
                <a:solidFill>
                  <a:srgbClr val="888888"/>
                </a:solidFill>
                <a:latin typeface="Gill Sans"/>
                <a:ea typeface="Gill Sans"/>
                <a:cs typeface="Gill Sans"/>
                <a:sym typeface="Gill Sans"/>
              </a:defRPr>
            </a:lvl5pPr>
            <a:lvl6pPr indent="-228600" lvl="5" marL="2743200" marR="0" algn="l">
              <a:lnSpc>
                <a:spcPct val="90000"/>
              </a:lnSpc>
              <a:spcBef>
                <a:spcPts val="400"/>
              </a:spcBef>
              <a:spcAft>
                <a:spcPts val="0"/>
              </a:spcAft>
              <a:buClr>
                <a:srgbClr val="888888"/>
              </a:buClr>
              <a:buSzPts val="1200"/>
              <a:buFont typeface="Arial"/>
              <a:buNone/>
              <a:defRPr b="0" i="0" sz="1200" u="none" cap="none" strike="noStrike">
                <a:solidFill>
                  <a:srgbClr val="888888"/>
                </a:solidFill>
                <a:latin typeface="Gill Sans"/>
                <a:ea typeface="Gill Sans"/>
                <a:cs typeface="Gill Sans"/>
                <a:sym typeface="Gill Sans"/>
              </a:defRPr>
            </a:lvl6pPr>
            <a:lvl7pPr indent="-228600" lvl="6" marL="3200400" marR="0" algn="l">
              <a:lnSpc>
                <a:spcPct val="90000"/>
              </a:lnSpc>
              <a:spcBef>
                <a:spcPts val="400"/>
              </a:spcBef>
              <a:spcAft>
                <a:spcPts val="0"/>
              </a:spcAft>
              <a:buClr>
                <a:srgbClr val="888888"/>
              </a:buClr>
              <a:buSzPts val="1200"/>
              <a:buFont typeface="Arial"/>
              <a:buNone/>
              <a:defRPr b="0" i="0" sz="1200" u="none" cap="none" strike="noStrike">
                <a:solidFill>
                  <a:srgbClr val="888888"/>
                </a:solidFill>
                <a:latin typeface="Gill Sans"/>
                <a:ea typeface="Gill Sans"/>
                <a:cs typeface="Gill Sans"/>
                <a:sym typeface="Gill Sans"/>
              </a:defRPr>
            </a:lvl7pPr>
            <a:lvl8pPr indent="-228600" lvl="7" marL="3657600" marR="0" algn="l">
              <a:lnSpc>
                <a:spcPct val="90000"/>
              </a:lnSpc>
              <a:spcBef>
                <a:spcPts val="400"/>
              </a:spcBef>
              <a:spcAft>
                <a:spcPts val="0"/>
              </a:spcAft>
              <a:buClr>
                <a:srgbClr val="888888"/>
              </a:buClr>
              <a:buSzPts val="1200"/>
              <a:buFont typeface="Arial"/>
              <a:buNone/>
              <a:defRPr b="0" i="0" sz="1200" u="none" cap="none" strike="noStrike">
                <a:solidFill>
                  <a:srgbClr val="888888"/>
                </a:solidFill>
                <a:latin typeface="Gill Sans"/>
                <a:ea typeface="Gill Sans"/>
                <a:cs typeface="Gill Sans"/>
                <a:sym typeface="Gill Sans"/>
              </a:defRPr>
            </a:lvl8pPr>
            <a:lvl9pPr indent="-228600" lvl="8" marL="4114800" marR="0" algn="l">
              <a:lnSpc>
                <a:spcPct val="90000"/>
              </a:lnSpc>
              <a:spcBef>
                <a:spcPts val="400"/>
              </a:spcBef>
              <a:spcAft>
                <a:spcPts val="0"/>
              </a:spcAft>
              <a:buClr>
                <a:srgbClr val="888888"/>
              </a:buClr>
              <a:buSzPts val="1200"/>
              <a:buFont typeface="Arial"/>
              <a:buNone/>
              <a:defRPr b="0" i="0" sz="1200" u="none" cap="none" strike="noStrike">
                <a:solidFill>
                  <a:srgbClr val="888888"/>
                </a:solidFill>
                <a:latin typeface="Gill Sans"/>
                <a:ea typeface="Gill Sans"/>
                <a:cs typeface="Gill Sans"/>
                <a:sym typeface="Gill Sans"/>
              </a:defRPr>
            </a:lvl9pPr>
          </a:lstStyle>
          <a:p/>
        </p:txBody>
      </p:sp>
      <p:sp>
        <p:nvSpPr>
          <p:cNvPr id="86" name="Google Shape;86;p18"/>
          <p:cNvSpPr txBox="1"/>
          <p:nvPr>
            <p:ph idx="10" type="dt"/>
          </p:nvPr>
        </p:nvSpPr>
        <p:spPr>
          <a:xfrm>
            <a:off x="628650" y="4767267"/>
            <a:ext cx="2057400" cy="273900"/>
          </a:xfrm>
          <a:prstGeom prst="rect">
            <a:avLst/>
          </a:prstGeom>
          <a:noFill/>
          <a:ln>
            <a:noFill/>
          </a:ln>
        </p:spPr>
        <p:txBody>
          <a:bodyPr anchorCtr="0" anchor="t" bIns="34275" lIns="68575" spcFirstLastPara="1" rIns="68575" wrap="square" tIns="34275">
            <a:noAutofit/>
          </a:bodyPr>
          <a:lstStyle>
            <a:lvl1pPr lvl="0" marR="0" algn="l">
              <a:spcBef>
                <a:spcPts val="0"/>
              </a:spcBef>
              <a:spcAft>
                <a:spcPts val="0"/>
              </a:spcAft>
              <a:buSzPts val="1100"/>
              <a:buNone/>
              <a:defRPr sz="1400">
                <a:solidFill>
                  <a:schemeClr val="dk1"/>
                </a:solidFill>
                <a:latin typeface="Gill Sans"/>
                <a:ea typeface="Gill Sans"/>
                <a:cs typeface="Gill Sans"/>
                <a:sym typeface="Gill Sans"/>
              </a:defRPr>
            </a:lvl1pPr>
            <a:lvl2pPr lvl="1" marR="0" algn="l">
              <a:spcBef>
                <a:spcPts val="0"/>
              </a:spcBef>
              <a:spcAft>
                <a:spcPts val="0"/>
              </a:spcAft>
              <a:buSzPts val="1100"/>
              <a:buNone/>
              <a:defRPr b="0" i="0" sz="1400" u="none" cap="none" strike="noStrike">
                <a:solidFill>
                  <a:schemeClr val="dk1"/>
                </a:solidFill>
                <a:latin typeface="Gill Sans"/>
                <a:ea typeface="Gill Sans"/>
                <a:cs typeface="Gill Sans"/>
                <a:sym typeface="Gill Sans"/>
              </a:defRPr>
            </a:lvl2pPr>
            <a:lvl3pPr lvl="2" marR="0" algn="l">
              <a:spcBef>
                <a:spcPts val="0"/>
              </a:spcBef>
              <a:spcAft>
                <a:spcPts val="0"/>
              </a:spcAft>
              <a:buSzPts val="1100"/>
              <a:buNone/>
              <a:defRPr b="0" i="0" sz="1400" u="none" cap="none" strike="noStrike">
                <a:solidFill>
                  <a:schemeClr val="dk1"/>
                </a:solidFill>
                <a:latin typeface="Gill Sans"/>
                <a:ea typeface="Gill Sans"/>
                <a:cs typeface="Gill Sans"/>
                <a:sym typeface="Gill Sans"/>
              </a:defRPr>
            </a:lvl3pPr>
            <a:lvl4pPr lvl="3" marR="0" algn="l">
              <a:spcBef>
                <a:spcPts val="0"/>
              </a:spcBef>
              <a:spcAft>
                <a:spcPts val="0"/>
              </a:spcAft>
              <a:buSzPts val="1100"/>
              <a:buNone/>
              <a:defRPr b="0" i="0" sz="1400" u="none" cap="none" strike="noStrike">
                <a:solidFill>
                  <a:schemeClr val="dk1"/>
                </a:solidFill>
                <a:latin typeface="Gill Sans"/>
                <a:ea typeface="Gill Sans"/>
                <a:cs typeface="Gill Sans"/>
                <a:sym typeface="Gill Sans"/>
              </a:defRPr>
            </a:lvl4pPr>
            <a:lvl5pPr lvl="4" marR="0" algn="l">
              <a:spcBef>
                <a:spcPts val="0"/>
              </a:spcBef>
              <a:spcAft>
                <a:spcPts val="0"/>
              </a:spcAft>
              <a:buSzPts val="1100"/>
              <a:buNone/>
              <a:defRPr b="0" i="0" sz="1400" u="none" cap="none" strike="noStrike">
                <a:solidFill>
                  <a:schemeClr val="dk1"/>
                </a:solidFill>
                <a:latin typeface="Gill Sans"/>
                <a:ea typeface="Gill Sans"/>
                <a:cs typeface="Gill Sans"/>
                <a:sym typeface="Gill Sans"/>
              </a:defRPr>
            </a:lvl5pPr>
            <a:lvl6pPr lvl="5" marR="0" algn="l">
              <a:spcBef>
                <a:spcPts val="0"/>
              </a:spcBef>
              <a:spcAft>
                <a:spcPts val="0"/>
              </a:spcAft>
              <a:buSzPts val="1100"/>
              <a:buNone/>
              <a:defRPr b="0" i="0" sz="1400" u="none" cap="none" strike="noStrike">
                <a:solidFill>
                  <a:schemeClr val="dk1"/>
                </a:solidFill>
                <a:latin typeface="Gill Sans"/>
                <a:ea typeface="Gill Sans"/>
                <a:cs typeface="Gill Sans"/>
                <a:sym typeface="Gill Sans"/>
              </a:defRPr>
            </a:lvl6pPr>
            <a:lvl7pPr lvl="6" marR="0" algn="l">
              <a:spcBef>
                <a:spcPts val="0"/>
              </a:spcBef>
              <a:spcAft>
                <a:spcPts val="0"/>
              </a:spcAft>
              <a:buSzPts val="1100"/>
              <a:buNone/>
              <a:defRPr b="0" i="0" sz="1400" u="none" cap="none" strike="noStrike">
                <a:solidFill>
                  <a:schemeClr val="dk1"/>
                </a:solidFill>
                <a:latin typeface="Gill Sans"/>
                <a:ea typeface="Gill Sans"/>
                <a:cs typeface="Gill Sans"/>
                <a:sym typeface="Gill Sans"/>
              </a:defRPr>
            </a:lvl7pPr>
            <a:lvl8pPr lvl="7" marR="0" algn="l">
              <a:spcBef>
                <a:spcPts val="0"/>
              </a:spcBef>
              <a:spcAft>
                <a:spcPts val="0"/>
              </a:spcAft>
              <a:buSzPts val="1100"/>
              <a:buNone/>
              <a:defRPr b="0" i="0" sz="1400" u="none" cap="none" strike="noStrike">
                <a:solidFill>
                  <a:schemeClr val="dk1"/>
                </a:solidFill>
                <a:latin typeface="Gill Sans"/>
                <a:ea typeface="Gill Sans"/>
                <a:cs typeface="Gill Sans"/>
                <a:sym typeface="Gill Sans"/>
              </a:defRPr>
            </a:lvl8pPr>
            <a:lvl9pPr lvl="8" marR="0" algn="l">
              <a:spcBef>
                <a:spcPts val="0"/>
              </a:spcBef>
              <a:spcAft>
                <a:spcPts val="0"/>
              </a:spcAft>
              <a:buSzPts val="1100"/>
              <a:buNone/>
              <a:defRPr b="0" i="0" sz="1400" u="none" cap="none" strike="noStrike">
                <a:solidFill>
                  <a:schemeClr val="dk1"/>
                </a:solidFill>
                <a:latin typeface="Gill Sans"/>
                <a:ea typeface="Gill Sans"/>
                <a:cs typeface="Gill Sans"/>
                <a:sym typeface="Gill Sans"/>
              </a:defRPr>
            </a:lvl9pPr>
          </a:lstStyle>
          <a:p/>
        </p:txBody>
      </p:sp>
      <p:sp>
        <p:nvSpPr>
          <p:cNvPr id="87" name="Google Shape;87;p18"/>
          <p:cNvSpPr txBox="1"/>
          <p:nvPr>
            <p:ph idx="11" type="ftr"/>
          </p:nvPr>
        </p:nvSpPr>
        <p:spPr>
          <a:xfrm>
            <a:off x="3028950" y="4767267"/>
            <a:ext cx="3086100" cy="273900"/>
          </a:xfrm>
          <a:prstGeom prst="rect">
            <a:avLst/>
          </a:prstGeom>
          <a:noFill/>
          <a:ln>
            <a:noFill/>
          </a:ln>
        </p:spPr>
        <p:txBody>
          <a:bodyPr anchorCtr="0" anchor="t" bIns="34275" lIns="68575" spcFirstLastPara="1" rIns="68575" wrap="square" tIns="34275">
            <a:noAutofit/>
          </a:bodyPr>
          <a:lstStyle>
            <a:lvl1pPr lvl="0" marR="0" algn="l">
              <a:spcBef>
                <a:spcPts val="0"/>
              </a:spcBef>
              <a:spcAft>
                <a:spcPts val="0"/>
              </a:spcAft>
              <a:buSzPts val="1100"/>
              <a:buNone/>
              <a:defRPr sz="1400">
                <a:solidFill>
                  <a:schemeClr val="dk1"/>
                </a:solidFill>
                <a:latin typeface="Gill Sans"/>
                <a:ea typeface="Gill Sans"/>
                <a:cs typeface="Gill Sans"/>
                <a:sym typeface="Gill Sans"/>
              </a:defRPr>
            </a:lvl1pPr>
            <a:lvl2pPr lvl="1" marR="0" algn="l">
              <a:spcBef>
                <a:spcPts val="0"/>
              </a:spcBef>
              <a:spcAft>
                <a:spcPts val="0"/>
              </a:spcAft>
              <a:buSzPts val="1100"/>
              <a:buNone/>
              <a:defRPr b="0" i="0" sz="1400" u="none" cap="none" strike="noStrike">
                <a:solidFill>
                  <a:schemeClr val="dk1"/>
                </a:solidFill>
                <a:latin typeface="Gill Sans"/>
                <a:ea typeface="Gill Sans"/>
                <a:cs typeface="Gill Sans"/>
                <a:sym typeface="Gill Sans"/>
              </a:defRPr>
            </a:lvl2pPr>
            <a:lvl3pPr lvl="2" marR="0" algn="l">
              <a:spcBef>
                <a:spcPts val="0"/>
              </a:spcBef>
              <a:spcAft>
                <a:spcPts val="0"/>
              </a:spcAft>
              <a:buSzPts val="1100"/>
              <a:buNone/>
              <a:defRPr b="0" i="0" sz="1400" u="none" cap="none" strike="noStrike">
                <a:solidFill>
                  <a:schemeClr val="dk1"/>
                </a:solidFill>
                <a:latin typeface="Gill Sans"/>
                <a:ea typeface="Gill Sans"/>
                <a:cs typeface="Gill Sans"/>
                <a:sym typeface="Gill Sans"/>
              </a:defRPr>
            </a:lvl3pPr>
            <a:lvl4pPr lvl="3" marR="0" algn="l">
              <a:spcBef>
                <a:spcPts val="0"/>
              </a:spcBef>
              <a:spcAft>
                <a:spcPts val="0"/>
              </a:spcAft>
              <a:buSzPts val="1100"/>
              <a:buNone/>
              <a:defRPr b="0" i="0" sz="1400" u="none" cap="none" strike="noStrike">
                <a:solidFill>
                  <a:schemeClr val="dk1"/>
                </a:solidFill>
                <a:latin typeface="Gill Sans"/>
                <a:ea typeface="Gill Sans"/>
                <a:cs typeface="Gill Sans"/>
                <a:sym typeface="Gill Sans"/>
              </a:defRPr>
            </a:lvl4pPr>
            <a:lvl5pPr lvl="4" marR="0" algn="l">
              <a:spcBef>
                <a:spcPts val="0"/>
              </a:spcBef>
              <a:spcAft>
                <a:spcPts val="0"/>
              </a:spcAft>
              <a:buSzPts val="1100"/>
              <a:buNone/>
              <a:defRPr b="0" i="0" sz="1400" u="none" cap="none" strike="noStrike">
                <a:solidFill>
                  <a:schemeClr val="dk1"/>
                </a:solidFill>
                <a:latin typeface="Gill Sans"/>
                <a:ea typeface="Gill Sans"/>
                <a:cs typeface="Gill Sans"/>
                <a:sym typeface="Gill Sans"/>
              </a:defRPr>
            </a:lvl5pPr>
            <a:lvl6pPr lvl="5" marR="0" algn="l">
              <a:spcBef>
                <a:spcPts val="0"/>
              </a:spcBef>
              <a:spcAft>
                <a:spcPts val="0"/>
              </a:spcAft>
              <a:buSzPts val="1100"/>
              <a:buNone/>
              <a:defRPr b="0" i="0" sz="1400" u="none" cap="none" strike="noStrike">
                <a:solidFill>
                  <a:schemeClr val="dk1"/>
                </a:solidFill>
                <a:latin typeface="Gill Sans"/>
                <a:ea typeface="Gill Sans"/>
                <a:cs typeface="Gill Sans"/>
                <a:sym typeface="Gill Sans"/>
              </a:defRPr>
            </a:lvl6pPr>
            <a:lvl7pPr lvl="6" marR="0" algn="l">
              <a:spcBef>
                <a:spcPts val="0"/>
              </a:spcBef>
              <a:spcAft>
                <a:spcPts val="0"/>
              </a:spcAft>
              <a:buSzPts val="1100"/>
              <a:buNone/>
              <a:defRPr b="0" i="0" sz="1400" u="none" cap="none" strike="noStrike">
                <a:solidFill>
                  <a:schemeClr val="dk1"/>
                </a:solidFill>
                <a:latin typeface="Gill Sans"/>
                <a:ea typeface="Gill Sans"/>
                <a:cs typeface="Gill Sans"/>
                <a:sym typeface="Gill Sans"/>
              </a:defRPr>
            </a:lvl7pPr>
            <a:lvl8pPr lvl="7" marR="0" algn="l">
              <a:spcBef>
                <a:spcPts val="0"/>
              </a:spcBef>
              <a:spcAft>
                <a:spcPts val="0"/>
              </a:spcAft>
              <a:buSzPts val="1100"/>
              <a:buNone/>
              <a:defRPr b="0" i="0" sz="1400" u="none" cap="none" strike="noStrike">
                <a:solidFill>
                  <a:schemeClr val="dk1"/>
                </a:solidFill>
                <a:latin typeface="Gill Sans"/>
                <a:ea typeface="Gill Sans"/>
                <a:cs typeface="Gill Sans"/>
                <a:sym typeface="Gill Sans"/>
              </a:defRPr>
            </a:lvl8pPr>
            <a:lvl9pPr lvl="8" marR="0" algn="l">
              <a:spcBef>
                <a:spcPts val="0"/>
              </a:spcBef>
              <a:spcAft>
                <a:spcPts val="0"/>
              </a:spcAft>
              <a:buSzPts val="1100"/>
              <a:buNone/>
              <a:defRPr b="0" i="0" sz="1400" u="none" cap="none" strike="noStrike">
                <a:solidFill>
                  <a:schemeClr val="dk1"/>
                </a:solidFill>
                <a:latin typeface="Gill Sans"/>
                <a:ea typeface="Gill Sans"/>
                <a:cs typeface="Gill Sans"/>
                <a:sym typeface="Gill Sans"/>
              </a:defRPr>
            </a:lvl9pPr>
          </a:lstStyle>
          <a:p/>
        </p:txBody>
      </p:sp>
      <p:sp>
        <p:nvSpPr>
          <p:cNvPr id="88" name="Google Shape;88;p18"/>
          <p:cNvSpPr txBox="1"/>
          <p:nvPr>
            <p:ph idx="12" type="sldNum"/>
          </p:nvPr>
        </p:nvSpPr>
        <p:spPr>
          <a:xfrm>
            <a:off x="7086600" y="4875110"/>
            <a:ext cx="2057400" cy="273900"/>
          </a:xfrm>
          <a:prstGeom prst="rect">
            <a:avLst/>
          </a:prstGeom>
          <a:noFill/>
          <a:ln>
            <a:noFill/>
          </a:ln>
        </p:spPr>
        <p:txBody>
          <a:bodyPr anchorCtr="0" anchor="t" bIns="34275" lIns="68575" spcFirstLastPara="1" rIns="68575" wrap="square" tIns="34275">
            <a:noAutofit/>
          </a:bodyPr>
          <a:lstStyle>
            <a:lvl1pPr indent="0" lvl="0" marL="0" marR="0" algn="l">
              <a:spcBef>
                <a:spcPts val="0"/>
              </a:spcBef>
              <a:buNone/>
              <a:defRPr sz="1400">
                <a:solidFill>
                  <a:schemeClr val="dk1"/>
                </a:solidFill>
                <a:latin typeface="Gill Sans"/>
                <a:ea typeface="Gill Sans"/>
                <a:cs typeface="Gill Sans"/>
                <a:sym typeface="Gill Sans"/>
              </a:defRPr>
            </a:lvl1pPr>
            <a:lvl2pPr indent="0" lvl="1" marL="0" marR="0" algn="l">
              <a:spcBef>
                <a:spcPts val="0"/>
              </a:spcBef>
              <a:buNone/>
              <a:defRPr sz="1400">
                <a:solidFill>
                  <a:schemeClr val="dk1"/>
                </a:solidFill>
                <a:latin typeface="Gill Sans"/>
                <a:ea typeface="Gill Sans"/>
                <a:cs typeface="Gill Sans"/>
                <a:sym typeface="Gill Sans"/>
              </a:defRPr>
            </a:lvl2pPr>
            <a:lvl3pPr indent="0" lvl="2" marL="0" marR="0" algn="l">
              <a:spcBef>
                <a:spcPts val="0"/>
              </a:spcBef>
              <a:buNone/>
              <a:defRPr sz="1400">
                <a:solidFill>
                  <a:schemeClr val="dk1"/>
                </a:solidFill>
                <a:latin typeface="Gill Sans"/>
                <a:ea typeface="Gill Sans"/>
                <a:cs typeface="Gill Sans"/>
                <a:sym typeface="Gill Sans"/>
              </a:defRPr>
            </a:lvl3pPr>
            <a:lvl4pPr indent="0" lvl="3" marL="0" marR="0" algn="l">
              <a:spcBef>
                <a:spcPts val="0"/>
              </a:spcBef>
              <a:buNone/>
              <a:defRPr sz="1400">
                <a:solidFill>
                  <a:schemeClr val="dk1"/>
                </a:solidFill>
                <a:latin typeface="Gill Sans"/>
                <a:ea typeface="Gill Sans"/>
                <a:cs typeface="Gill Sans"/>
                <a:sym typeface="Gill Sans"/>
              </a:defRPr>
            </a:lvl4pPr>
            <a:lvl5pPr indent="0" lvl="4" marL="0" marR="0" algn="l">
              <a:spcBef>
                <a:spcPts val="0"/>
              </a:spcBef>
              <a:buNone/>
              <a:defRPr sz="1400">
                <a:solidFill>
                  <a:schemeClr val="dk1"/>
                </a:solidFill>
                <a:latin typeface="Gill Sans"/>
                <a:ea typeface="Gill Sans"/>
                <a:cs typeface="Gill Sans"/>
                <a:sym typeface="Gill Sans"/>
              </a:defRPr>
            </a:lvl5pPr>
            <a:lvl6pPr indent="0" lvl="5" marL="0" marR="0" algn="l">
              <a:spcBef>
                <a:spcPts val="0"/>
              </a:spcBef>
              <a:buNone/>
              <a:defRPr sz="1400">
                <a:solidFill>
                  <a:schemeClr val="dk1"/>
                </a:solidFill>
                <a:latin typeface="Gill Sans"/>
                <a:ea typeface="Gill Sans"/>
                <a:cs typeface="Gill Sans"/>
                <a:sym typeface="Gill Sans"/>
              </a:defRPr>
            </a:lvl6pPr>
            <a:lvl7pPr indent="0" lvl="6" marL="0" marR="0" algn="l">
              <a:spcBef>
                <a:spcPts val="0"/>
              </a:spcBef>
              <a:buNone/>
              <a:defRPr sz="1400">
                <a:solidFill>
                  <a:schemeClr val="dk1"/>
                </a:solidFill>
                <a:latin typeface="Gill Sans"/>
                <a:ea typeface="Gill Sans"/>
                <a:cs typeface="Gill Sans"/>
                <a:sym typeface="Gill Sans"/>
              </a:defRPr>
            </a:lvl7pPr>
            <a:lvl8pPr indent="0" lvl="7" marL="0" marR="0" algn="l">
              <a:spcBef>
                <a:spcPts val="0"/>
              </a:spcBef>
              <a:buNone/>
              <a:defRPr sz="1400">
                <a:solidFill>
                  <a:schemeClr val="dk1"/>
                </a:solidFill>
                <a:latin typeface="Gill Sans"/>
                <a:ea typeface="Gill Sans"/>
                <a:cs typeface="Gill Sans"/>
                <a:sym typeface="Gill Sans"/>
              </a:defRPr>
            </a:lvl8pPr>
            <a:lvl9pPr indent="0" lvl="8" marL="0" marR="0" algn="l">
              <a:spcBef>
                <a:spcPts val="0"/>
              </a:spcBef>
              <a:buNone/>
              <a:defRPr sz="1400">
                <a:solidFill>
                  <a:schemeClr val="dk1"/>
                </a:solidFill>
                <a:latin typeface="Gill Sans"/>
                <a:ea typeface="Gill Sans"/>
                <a:cs typeface="Gill Sans"/>
                <a:sym typeface="Gill Sans"/>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89" name="Shape 89"/>
        <p:cNvGrpSpPr/>
        <p:nvPr/>
      </p:nvGrpSpPr>
      <p:grpSpPr>
        <a:xfrm>
          <a:off x="0" y="0"/>
          <a:ext cx="0" cy="0"/>
          <a:chOff x="0" y="0"/>
          <a:chExt cx="0" cy="0"/>
        </a:xfrm>
      </p:grpSpPr>
      <p:sp>
        <p:nvSpPr>
          <p:cNvPr id="90" name="Google Shape;90;p19"/>
          <p:cNvSpPr txBox="1"/>
          <p:nvPr>
            <p:ph type="title"/>
          </p:nvPr>
        </p:nvSpPr>
        <p:spPr>
          <a:xfrm>
            <a:off x="628650" y="273847"/>
            <a:ext cx="7886700" cy="994200"/>
          </a:xfrm>
          <a:prstGeom prst="rect">
            <a:avLst/>
          </a:prstGeom>
          <a:noFill/>
          <a:ln>
            <a:noFill/>
          </a:ln>
        </p:spPr>
        <p:txBody>
          <a:bodyPr anchorCtr="0" anchor="t" bIns="34275" lIns="68575" spcFirstLastPara="1" rIns="68575" wrap="square" tIns="34275">
            <a:noAutofit/>
          </a:bodyPr>
          <a:lstStyle>
            <a:lvl1pPr lvl="0" marR="0" algn="l">
              <a:lnSpc>
                <a:spcPct val="90000"/>
              </a:lnSpc>
              <a:spcBef>
                <a:spcPts val="0"/>
              </a:spcBef>
              <a:spcAft>
                <a:spcPts val="0"/>
              </a:spcAft>
              <a:buClr>
                <a:schemeClr val="dk1"/>
              </a:buClr>
              <a:buSzPts val="3300"/>
              <a:buFont typeface="Gill Sans"/>
              <a:buNone/>
              <a:defRPr b="0" i="0" sz="3300" u="none" cap="none" strike="noStrike">
                <a:solidFill>
                  <a:schemeClr val="dk1"/>
                </a:solidFill>
                <a:latin typeface="Gill Sans"/>
                <a:ea typeface="Gill Sans"/>
                <a:cs typeface="Gill Sans"/>
                <a:sym typeface="Gill Sans"/>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p:txBody>
      </p:sp>
      <p:sp>
        <p:nvSpPr>
          <p:cNvPr id="91" name="Google Shape;91;p19"/>
          <p:cNvSpPr txBox="1"/>
          <p:nvPr>
            <p:ph idx="1" type="body"/>
          </p:nvPr>
        </p:nvSpPr>
        <p:spPr>
          <a:xfrm>
            <a:off x="628650" y="1369219"/>
            <a:ext cx="3886200" cy="3263400"/>
          </a:xfrm>
          <a:prstGeom prst="rect">
            <a:avLst/>
          </a:prstGeom>
          <a:noFill/>
          <a:ln>
            <a:noFill/>
          </a:ln>
        </p:spPr>
        <p:txBody>
          <a:bodyPr anchorCtr="0" anchor="t" bIns="34275" lIns="68575" spcFirstLastPara="1" rIns="68575" wrap="square" tIns="34275">
            <a:noAutofit/>
          </a:bodyPr>
          <a:lstStyle>
            <a:lvl1pPr indent="-361950" lvl="0" marL="457200" marR="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Gill Sans"/>
                <a:ea typeface="Gill Sans"/>
                <a:cs typeface="Gill Sans"/>
                <a:sym typeface="Gill Sans"/>
              </a:defRPr>
            </a:lvl1pPr>
            <a:lvl2pPr indent="-342900" lvl="1" marL="914400" marR="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Gill Sans"/>
                <a:ea typeface="Gill Sans"/>
                <a:cs typeface="Gill Sans"/>
                <a:sym typeface="Gill Sans"/>
              </a:defRPr>
            </a:lvl2pPr>
            <a:lvl3pPr indent="-323850" lvl="2" marL="1371600" marR="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Gill Sans"/>
                <a:ea typeface="Gill Sans"/>
                <a:cs typeface="Gill Sans"/>
                <a:sym typeface="Gill Sans"/>
              </a:defRPr>
            </a:lvl3pPr>
            <a:lvl4pPr indent="-317500" lvl="3" marL="1828800" marR="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Gill Sans"/>
                <a:ea typeface="Gill Sans"/>
                <a:cs typeface="Gill Sans"/>
                <a:sym typeface="Gill Sans"/>
              </a:defRPr>
            </a:lvl4pPr>
            <a:lvl5pPr indent="-317500" lvl="4" marL="2286000" marR="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Gill Sans"/>
                <a:ea typeface="Gill Sans"/>
                <a:cs typeface="Gill Sans"/>
                <a:sym typeface="Gill Sans"/>
              </a:defRPr>
            </a:lvl5pPr>
            <a:lvl6pPr indent="-317500" lvl="5" marL="2743200" marR="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Gill Sans"/>
                <a:ea typeface="Gill Sans"/>
                <a:cs typeface="Gill Sans"/>
                <a:sym typeface="Gill Sans"/>
              </a:defRPr>
            </a:lvl6pPr>
            <a:lvl7pPr indent="-317500" lvl="6" marL="3200400" marR="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Gill Sans"/>
                <a:ea typeface="Gill Sans"/>
                <a:cs typeface="Gill Sans"/>
                <a:sym typeface="Gill Sans"/>
              </a:defRPr>
            </a:lvl7pPr>
            <a:lvl8pPr indent="-317500" lvl="7" marL="3657600" marR="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Gill Sans"/>
                <a:ea typeface="Gill Sans"/>
                <a:cs typeface="Gill Sans"/>
                <a:sym typeface="Gill Sans"/>
              </a:defRPr>
            </a:lvl8pPr>
            <a:lvl9pPr indent="-317500" lvl="8" marL="4114800" marR="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Gill Sans"/>
                <a:ea typeface="Gill Sans"/>
                <a:cs typeface="Gill Sans"/>
                <a:sym typeface="Gill Sans"/>
              </a:defRPr>
            </a:lvl9pPr>
          </a:lstStyle>
          <a:p/>
        </p:txBody>
      </p:sp>
      <p:sp>
        <p:nvSpPr>
          <p:cNvPr id="92" name="Google Shape;92;p19"/>
          <p:cNvSpPr txBox="1"/>
          <p:nvPr>
            <p:ph idx="2" type="body"/>
          </p:nvPr>
        </p:nvSpPr>
        <p:spPr>
          <a:xfrm>
            <a:off x="4629150" y="1369219"/>
            <a:ext cx="3886200" cy="3263400"/>
          </a:xfrm>
          <a:prstGeom prst="rect">
            <a:avLst/>
          </a:prstGeom>
          <a:noFill/>
          <a:ln>
            <a:noFill/>
          </a:ln>
        </p:spPr>
        <p:txBody>
          <a:bodyPr anchorCtr="0" anchor="t" bIns="34275" lIns="68575" spcFirstLastPara="1" rIns="68575" wrap="square" tIns="34275">
            <a:noAutofit/>
          </a:bodyPr>
          <a:lstStyle>
            <a:lvl1pPr indent="-361950" lvl="0" marL="457200" marR="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Gill Sans"/>
                <a:ea typeface="Gill Sans"/>
                <a:cs typeface="Gill Sans"/>
                <a:sym typeface="Gill Sans"/>
              </a:defRPr>
            </a:lvl1pPr>
            <a:lvl2pPr indent="-342900" lvl="1" marL="914400" marR="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Gill Sans"/>
                <a:ea typeface="Gill Sans"/>
                <a:cs typeface="Gill Sans"/>
                <a:sym typeface="Gill Sans"/>
              </a:defRPr>
            </a:lvl2pPr>
            <a:lvl3pPr indent="-323850" lvl="2" marL="1371600" marR="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Gill Sans"/>
                <a:ea typeface="Gill Sans"/>
                <a:cs typeface="Gill Sans"/>
                <a:sym typeface="Gill Sans"/>
              </a:defRPr>
            </a:lvl3pPr>
            <a:lvl4pPr indent="-317500" lvl="3" marL="1828800" marR="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Gill Sans"/>
                <a:ea typeface="Gill Sans"/>
                <a:cs typeface="Gill Sans"/>
                <a:sym typeface="Gill Sans"/>
              </a:defRPr>
            </a:lvl4pPr>
            <a:lvl5pPr indent="-317500" lvl="4" marL="2286000" marR="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Gill Sans"/>
                <a:ea typeface="Gill Sans"/>
                <a:cs typeface="Gill Sans"/>
                <a:sym typeface="Gill Sans"/>
              </a:defRPr>
            </a:lvl5pPr>
            <a:lvl6pPr indent="-317500" lvl="5" marL="2743200" marR="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Gill Sans"/>
                <a:ea typeface="Gill Sans"/>
                <a:cs typeface="Gill Sans"/>
                <a:sym typeface="Gill Sans"/>
              </a:defRPr>
            </a:lvl6pPr>
            <a:lvl7pPr indent="-317500" lvl="6" marL="3200400" marR="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Gill Sans"/>
                <a:ea typeface="Gill Sans"/>
                <a:cs typeface="Gill Sans"/>
                <a:sym typeface="Gill Sans"/>
              </a:defRPr>
            </a:lvl7pPr>
            <a:lvl8pPr indent="-317500" lvl="7" marL="3657600" marR="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Gill Sans"/>
                <a:ea typeface="Gill Sans"/>
                <a:cs typeface="Gill Sans"/>
                <a:sym typeface="Gill Sans"/>
              </a:defRPr>
            </a:lvl8pPr>
            <a:lvl9pPr indent="-317500" lvl="8" marL="4114800" marR="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Gill Sans"/>
                <a:ea typeface="Gill Sans"/>
                <a:cs typeface="Gill Sans"/>
                <a:sym typeface="Gill Sans"/>
              </a:defRPr>
            </a:lvl9pPr>
          </a:lstStyle>
          <a:p/>
        </p:txBody>
      </p:sp>
      <p:sp>
        <p:nvSpPr>
          <p:cNvPr id="93" name="Google Shape;93;p19"/>
          <p:cNvSpPr txBox="1"/>
          <p:nvPr>
            <p:ph idx="10" type="dt"/>
          </p:nvPr>
        </p:nvSpPr>
        <p:spPr>
          <a:xfrm>
            <a:off x="628650" y="4767267"/>
            <a:ext cx="2057400" cy="273900"/>
          </a:xfrm>
          <a:prstGeom prst="rect">
            <a:avLst/>
          </a:prstGeom>
          <a:noFill/>
          <a:ln>
            <a:noFill/>
          </a:ln>
        </p:spPr>
        <p:txBody>
          <a:bodyPr anchorCtr="0" anchor="t" bIns="34275" lIns="68575" spcFirstLastPara="1" rIns="68575" wrap="square" tIns="34275">
            <a:noAutofit/>
          </a:bodyPr>
          <a:lstStyle>
            <a:lvl1pPr lvl="0" marR="0" algn="l">
              <a:spcBef>
                <a:spcPts val="0"/>
              </a:spcBef>
              <a:spcAft>
                <a:spcPts val="0"/>
              </a:spcAft>
              <a:buSzPts val="1100"/>
              <a:buNone/>
              <a:defRPr sz="1400">
                <a:solidFill>
                  <a:schemeClr val="dk1"/>
                </a:solidFill>
                <a:latin typeface="Gill Sans"/>
                <a:ea typeface="Gill Sans"/>
                <a:cs typeface="Gill Sans"/>
                <a:sym typeface="Gill Sans"/>
              </a:defRPr>
            </a:lvl1pPr>
            <a:lvl2pPr lvl="1" marR="0" algn="l">
              <a:spcBef>
                <a:spcPts val="0"/>
              </a:spcBef>
              <a:spcAft>
                <a:spcPts val="0"/>
              </a:spcAft>
              <a:buSzPts val="1100"/>
              <a:buNone/>
              <a:defRPr b="0" i="0" sz="1400" u="none" cap="none" strike="noStrike">
                <a:solidFill>
                  <a:schemeClr val="dk1"/>
                </a:solidFill>
                <a:latin typeface="Gill Sans"/>
                <a:ea typeface="Gill Sans"/>
                <a:cs typeface="Gill Sans"/>
                <a:sym typeface="Gill Sans"/>
              </a:defRPr>
            </a:lvl2pPr>
            <a:lvl3pPr lvl="2" marR="0" algn="l">
              <a:spcBef>
                <a:spcPts val="0"/>
              </a:spcBef>
              <a:spcAft>
                <a:spcPts val="0"/>
              </a:spcAft>
              <a:buSzPts val="1100"/>
              <a:buNone/>
              <a:defRPr b="0" i="0" sz="1400" u="none" cap="none" strike="noStrike">
                <a:solidFill>
                  <a:schemeClr val="dk1"/>
                </a:solidFill>
                <a:latin typeface="Gill Sans"/>
                <a:ea typeface="Gill Sans"/>
                <a:cs typeface="Gill Sans"/>
                <a:sym typeface="Gill Sans"/>
              </a:defRPr>
            </a:lvl3pPr>
            <a:lvl4pPr lvl="3" marR="0" algn="l">
              <a:spcBef>
                <a:spcPts val="0"/>
              </a:spcBef>
              <a:spcAft>
                <a:spcPts val="0"/>
              </a:spcAft>
              <a:buSzPts val="1100"/>
              <a:buNone/>
              <a:defRPr b="0" i="0" sz="1400" u="none" cap="none" strike="noStrike">
                <a:solidFill>
                  <a:schemeClr val="dk1"/>
                </a:solidFill>
                <a:latin typeface="Gill Sans"/>
                <a:ea typeface="Gill Sans"/>
                <a:cs typeface="Gill Sans"/>
                <a:sym typeface="Gill Sans"/>
              </a:defRPr>
            </a:lvl4pPr>
            <a:lvl5pPr lvl="4" marR="0" algn="l">
              <a:spcBef>
                <a:spcPts val="0"/>
              </a:spcBef>
              <a:spcAft>
                <a:spcPts val="0"/>
              </a:spcAft>
              <a:buSzPts val="1100"/>
              <a:buNone/>
              <a:defRPr b="0" i="0" sz="1400" u="none" cap="none" strike="noStrike">
                <a:solidFill>
                  <a:schemeClr val="dk1"/>
                </a:solidFill>
                <a:latin typeface="Gill Sans"/>
                <a:ea typeface="Gill Sans"/>
                <a:cs typeface="Gill Sans"/>
                <a:sym typeface="Gill Sans"/>
              </a:defRPr>
            </a:lvl5pPr>
            <a:lvl6pPr lvl="5" marR="0" algn="l">
              <a:spcBef>
                <a:spcPts val="0"/>
              </a:spcBef>
              <a:spcAft>
                <a:spcPts val="0"/>
              </a:spcAft>
              <a:buSzPts val="1100"/>
              <a:buNone/>
              <a:defRPr b="0" i="0" sz="1400" u="none" cap="none" strike="noStrike">
                <a:solidFill>
                  <a:schemeClr val="dk1"/>
                </a:solidFill>
                <a:latin typeface="Gill Sans"/>
                <a:ea typeface="Gill Sans"/>
                <a:cs typeface="Gill Sans"/>
                <a:sym typeface="Gill Sans"/>
              </a:defRPr>
            </a:lvl6pPr>
            <a:lvl7pPr lvl="6" marR="0" algn="l">
              <a:spcBef>
                <a:spcPts val="0"/>
              </a:spcBef>
              <a:spcAft>
                <a:spcPts val="0"/>
              </a:spcAft>
              <a:buSzPts val="1100"/>
              <a:buNone/>
              <a:defRPr b="0" i="0" sz="1400" u="none" cap="none" strike="noStrike">
                <a:solidFill>
                  <a:schemeClr val="dk1"/>
                </a:solidFill>
                <a:latin typeface="Gill Sans"/>
                <a:ea typeface="Gill Sans"/>
                <a:cs typeface="Gill Sans"/>
                <a:sym typeface="Gill Sans"/>
              </a:defRPr>
            </a:lvl7pPr>
            <a:lvl8pPr lvl="7" marR="0" algn="l">
              <a:spcBef>
                <a:spcPts val="0"/>
              </a:spcBef>
              <a:spcAft>
                <a:spcPts val="0"/>
              </a:spcAft>
              <a:buSzPts val="1100"/>
              <a:buNone/>
              <a:defRPr b="0" i="0" sz="1400" u="none" cap="none" strike="noStrike">
                <a:solidFill>
                  <a:schemeClr val="dk1"/>
                </a:solidFill>
                <a:latin typeface="Gill Sans"/>
                <a:ea typeface="Gill Sans"/>
                <a:cs typeface="Gill Sans"/>
                <a:sym typeface="Gill Sans"/>
              </a:defRPr>
            </a:lvl8pPr>
            <a:lvl9pPr lvl="8" marR="0" algn="l">
              <a:spcBef>
                <a:spcPts val="0"/>
              </a:spcBef>
              <a:spcAft>
                <a:spcPts val="0"/>
              </a:spcAft>
              <a:buSzPts val="1100"/>
              <a:buNone/>
              <a:defRPr b="0" i="0" sz="1400" u="none" cap="none" strike="noStrike">
                <a:solidFill>
                  <a:schemeClr val="dk1"/>
                </a:solidFill>
                <a:latin typeface="Gill Sans"/>
                <a:ea typeface="Gill Sans"/>
                <a:cs typeface="Gill Sans"/>
                <a:sym typeface="Gill Sans"/>
              </a:defRPr>
            </a:lvl9pPr>
          </a:lstStyle>
          <a:p/>
        </p:txBody>
      </p:sp>
      <p:sp>
        <p:nvSpPr>
          <p:cNvPr id="94" name="Google Shape;94;p19"/>
          <p:cNvSpPr txBox="1"/>
          <p:nvPr>
            <p:ph idx="11" type="ftr"/>
          </p:nvPr>
        </p:nvSpPr>
        <p:spPr>
          <a:xfrm>
            <a:off x="3028950" y="4767267"/>
            <a:ext cx="3086100" cy="273900"/>
          </a:xfrm>
          <a:prstGeom prst="rect">
            <a:avLst/>
          </a:prstGeom>
          <a:noFill/>
          <a:ln>
            <a:noFill/>
          </a:ln>
        </p:spPr>
        <p:txBody>
          <a:bodyPr anchorCtr="0" anchor="t" bIns="34275" lIns="68575" spcFirstLastPara="1" rIns="68575" wrap="square" tIns="34275">
            <a:noAutofit/>
          </a:bodyPr>
          <a:lstStyle>
            <a:lvl1pPr lvl="0" marR="0" algn="l">
              <a:spcBef>
                <a:spcPts val="0"/>
              </a:spcBef>
              <a:spcAft>
                <a:spcPts val="0"/>
              </a:spcAft>
              <a:buSzPts val="1100"/>
              <a:buNone/>
              <a:defRPr sz="1400">
                <a:solidFill>
                  <a:schemeClr val="dk1"/>
                </a:solidFill>
                <a:latin typeface="Gill Sans"/>
                <a:ea typeface="Gill Sans"/>
                <a:cs typeface="Gill Sans"/>
                <a:sym typeface="Gill Sans"/>
              </a:defRPr>
            </a:lvl1pPr>
            <a:lvl2pPr lvl="1" marR="0" algn="l">
              <a:spcBef>
                <a:spcPts val="0"/>
              </a:spcBef>
              <a:spcAft>
                <a:spcPts val="0"/>
              </a:spcAft>
              <a:buSzPts val="1100"/>
              <a:buNone/>
              <a:defRPr b="0" i="0" sz="1400" u="none" cap="none" strike="noStrike">
                <a:solidFill>
                  <a:schemeClr val="dk1"/>
                </a:solidFill>
                <a:latin typeface="Gill Sans"/>
                <a:ea typeface="Gill Sans"/>
                <a:cs typeface="Gill Sans"/>
                <a:sym typeface="Gill Sans"/>
              </a:defRPr>
            </a:lvl2pPr>
            <a:lvl3pPr lvl="2" marR="0" algn="l">
              <a:spcBef>
                <a:spcPts val="0"/>
              </a:spcBef>
              <a:spcAft>
                <a:spcPts val="0"/>
              </a:spcAft>
              <a:buSzPts val="1100"/>
              <a:buNone/>
              <a:defRPr b="0" i="0" sz="1400" u="none" cap="none" strike="noStrike">
                <a:solidFill>
                  <a:schemeClr val="dk1"/>
                </a:solidFill>
                <a:latin typeface="Gill Sans"/>
                <a:ea typeface="Gill Sans"/>
                <a:cs typeface="Gill Sans"/>
                <a:sym typeface="Gill Sans"/>
              </a:defRPr>
            </a:lvl3pPr>
            <a:lvl4pPr lvl="3" marR="0" algn="l">
              <a:spcBef>
                <a:spcPts val="0"/>
              </a:spcBef>
              <a:spcAft>
                <a:spcPts val="0"/>
              </a:spcAft>
              <a:buSzPts val="1100"/>
              <a:buNone/>
              <a:defRPr b="0" i="0" sz="1400" u="none" cap="none" strike="noStrike">
                <a:solidFill>
                  <a:schemeClr val="dk1"/>
                </a:solidFill>
                <a:latin typeface="Gill Sans"/>
                <a:ea typeface="Gill Sans"/>
                <a:cs typeface="Gill Sans"/>
                <a:sym typeface="Gill Sans"/>
              </a:defRPr>
            </a:lvl4pPr>
            <a:lvl5pPr lvl="4" marR="0" algn="l">
              <a:spcBef>
                <a:spcPts val="0"/>
              </a:spcBef>
              <a:spcAft>
                <a:spcPts val="0"/>
              </a:spcAft>
              <a:buSzPts val="1100"/>
              <a:buNone/>
              <a:defRPr b="0" i="0" sz="1400" u="none" cap="none" strike="noStrike">
                <a:solidFill>
                  <a:schemeClr val="dk1"/>
                </a:solidFill>
                <a:latin typeface="Gill Sans"/>
                <a:ea typeface="Gill Sans"/>
                <a:cs typeface="Gill Sans"/>
                <a:sym typeface="Gill Sans"/>
              </a:defRPr>
            </a:lvl5pPr>
            <a:lvl6pPr lvl="5" marR="0" algn="l">
              <a:spcBef>
                <a:spcPts val="0"/>
              </a:spcBef>
              <a:spcAft>
                <a:spcPts val="0"/>
              </a:spcAft>
              <a:buSzPts val="1100"/>
              <a:buNone/>
              <a:defRPr b="0" i="0" sz="1400" u="none" cap="none" strike="noStrike">
                <a:solidFill>
                  <a:schemeClr val="dk1"/>
                </a:solidFill>
                <a:latin typeface="Gill Sans"/>
                <a:ea typeface="Gill Sans"/>
                <a:cs typeface="Gill Sans"/>
                <a:sym typeface="Gill Sans"/>
              </a:defRPr>
            </a:lvl6pPr>
            <a:lvl7pPr lvl="6" marR="0" algn="l">
              <a:spcBef>
                <a:spcPts val="0"/>
              </a:spcBef>
              <a:spcAft>
                <a:spcPts val="0"/>
              </a:spcAft>
              <a:buSzPts val="1100"/>
              <a:buNone/>
              <a:defRPr b="0" i="0" sz="1400" u="none" cap="none" strike="noStrike">
                <a:solidFill>
                  <a:schemeClr val="dk1"/>
                </a:solidFill>
                <a:latin typeface="Gill Sans"/>
                <a:ea typeface="Gill Sans"/>
                <a:cs typeface="Gill Sans"/>
                <a:sym typeface="Gill Sans"/>
              </a:defRPr>
            </a:lvl7pPr>
            <a:lvl8pPr lvl="7" marR="0" algn="l">
              <a:spcBef>
                <a:spcPts val="0"/>
              </a:spcBef>
              <a:spcAft>
                <a:spcPts val="0"/>
              </a:spcAft>
              <a:buSzPts val="1100"/>
              <a:buNone/>
              <a:defRPr b="0" i="0" sz="1400" u="none" cap="none" strike="noStrike">
                <a:solidFill>
                  <a:schemeClr val="dk1"/>
                </a:solidFill>
                <a:latin typeface="Gill Sans"/>
                <a:ea typeface="Gill Sans"/>
                <a:cs typeface="Gill Sans"/>
                <a:sym typeface="Gill Sans"/>
              </a:defRPr>
            </a:lvl8pPr>
            <a:lvl9pPr lvl="8" marR="0" algn="l">
              <a:spcBef>
                <a:spcPts val="0"/>
              </a:spcBef>
              <a:spcAft>
                <a:spcPts val="0"/>
              </a:spcAft>
              <a:buSzPts val="1100"/>
              <a:buNone/>
              <a:defRPr b="0" i="0" sz="1400" u="none" cap="none" strike="noStrike">
                <a:solidFill>
                  <a:schemeClr val="dk1"/>
                </a:solidFill>
                <a:latin typeface="Gill Sans"/>
                <a:ea typeface="Gill Sans"/>
                <a:cs typeface="Gill Sans"/>
                <a:sym typeface="Gill Sans"/>
              </a:defRPr>
            </a:lvl9pPr>
          </a:lstStyle>
          <a:p/>
        </p:txBody>
      </p:sp>
      <p:sp>
        <p:nvSpPr>
          <p:cNvPr id="95" name="Google Shape;95;p19"/>
          <p:cNvSpPr txBox="1"/>
          <p:nvPr>
            <p:ph idx="12" type="sldNum"/>
          </p:nvPr>
        </p:nvSpPr>
        <p:spPr>
          <a:xfrm>
            <a:off x="7086600" y="4875110"/>
            <a:ext cx="2057400" cy="273900"/>
          </a:xfrm>
          <a:prstGeom prst="rect">
            <a:avLst/>
          </a:prstGeom>
          <a:noFill/>
          <a:ln>
            <a:noFill/>
          </a:ln>
        </p:spPr>
        <p:txBody>
          <a:bodyPr anchorCtr="0" anchor="t" bIns="34275" lIns="68575" spcFirstLastPara="1" rIns="68575" wrap="square" tIns="34275">
            <a:noAutofit/>
          </a:bodyPr>
          <a:lstStyle>
            <a:lvl1pPr indent="0" lvl="0" marL="0" marR="0" algn="l">
              <a:spcBef>
                <a:spcPts val="0"/>
              </a:spcBef>
              <a:buNone/>
              <a:defRPr sz="1400">
                <a:solidFill>
                  <a:schemeClr val="dk1"/>
                </a:solidFill>
                <a:latin typeface="Gill Sans"/>
                <a:ea typeface="Gill Sans"/>
                <a:cs typeface="Gill Sans"/>
                <a:sym typeface="Gill Sans"/>
              </a:defRPr>
            </a:lvl1pPr>
            <a:lvl2pPr indent="0" lvl="1" marL="0" marR="0" algn="l">
              <a:spcBef>
                <a:spcPts val="0"/>
              </a:spcBef>
              <a:buNone/>
              <a:defRPr sz="1400">
                <a:solidFill>
                  <a:schemeClr val="dk1"/>
                </a:solidFill>
                <a:latin typeface="Gill Sans"/>
                <a:ea typeface="Gill Sans"/>
                <a:cs typeface="Gill Sans"/>
                <a:sym typeface="Gill Sans"/>
              </a:defRPr>
            </a:lvl2pPr>
            <a:lvl3pPr indent="0" lvl="2" marL="0" marR="0" algn="l">
              <a:spcBef>
                <a:spcPts val="0"/>
              </a:spcBef>
              <a:buNone/>
              <a:defRPr sz="1400">
                <a:solidFill>
                  <a:schemeClr val="dk1"/>
                </a:solidFill>
                <a:latin typeface="Gill Sans"/>
                <a:ea typeface="Gill Sans"/>
                <a:cs typeface="Gill Sans"/>
                <a:sym typeface="Gill Sans"/>
              </a:defRPr>
            </a:lvl3pPr>
            <a:lvl4pPr indent="0" lvl="3" marL="0" marR="0" algn="l">
              <a:spcBef>
                <a:spcPts val="0"/>
              </a:spcBef>
              <a:buNone/>
              <a:defRPr sz="1400">
                <a:solidFill>
                  <a:schemeClr val="dk1"/>
                </a:solidFill>
                <a:latin typeface="Gill Sans"/>
                <a:ea typeface="Gill Sans"/>
                <a:cs typeface="Gill Sans"/>
                <a:sym typeface="Gill Sans"/>
              </a:defRPr>
            </a:lvl4pPr>
            <a:lvl5pPr indent="0" lvl="4" marL="0" marR="0" algn="l">
              <a:spcBef>
                <a:spcPts val="0"/>
              </a:spcBef>
              <a:buNone/>
              <a:defRPr sz="1400">
                <a:solidFill>
                  <a:schemeClr val="dk1"/>
                </a:solidFill>
                <a:latin typeface="Gill Sans"/>
                <a:ea typeface="Gill Sans"/>
                <a:cs typeface="Gill Sans"/>
                <a:sym typeface="Gill Sans"/>
              </a:defRPr>
            </a:lvl5pPr>
            <a:lvl6pPr indent="0" lvl="5" marL="0" marR="0" algn="l">
              <a:spcBef>
                <a:spcPts val="0"/>
              </a:spcBef>
              <a:buNone/>
              <a:defRPr sz="1400">
                <a:solidFill>
                  <a:schemeClr val="dk1"/>
                </a:solidFill>
                <a:latin typeface="Gill Sans"/>
                <a:ea typeface="Gill Sans"/>
                <a:cs typeface="Gill Sans"/>
                <a:sym typeface="Gill Sans"/>
              </a:defRPr>
            </a:lvl6pPr>
            <a:lvl7pPr indent="0" lvl="6" marL="0" marR="0" algn="l">
              <a:spcBef>
                <a:spcPts val="0"/>
              </a:spcBef>
              <a:buNone/>
              <a:defRPr sz="1400">
                <a:solidFill>
                  <a:schemeClr val="dk1"/>
                </a:solidFill>
                <a:latin typeface="Gill Sans"/>
                <a:ea typeface="Gill Sans"/>
                <a:cs typeface="Gill Sans"/>
                <a:sym typeface="Gill Sans"/>
              </a:defRPr>
            </a:lvl7pPr>
            <a:lvl8pPr indent="0" lvl="7" marL="0" marR="0" algn="l">
              <a:spcBef>
                <a:spcPts val="0"/>
              </a:spcBef>
              <a:buNone/>
              <a:defRPr sz="1400">
                <a:solidFill>
                  <a:schemeClr val="dk1"/>
                </a:solidFill>
                <a:latin typeface="Gill Sans"/>
                <a:ea typeface="Gill Sans"/>
                <a:cs typeface="Gill Sans"/>
                <a:sym typeface="Gill Sans"/>
              </a:defRPr>
            </a:lvl8pPr>
            <a:lvl9pPr indent="0" lvl="8" marL="0" marR="0" algn="l">
              <a:spcBef>
                <a:spcPts val="0"/>
              </a:spcBef>
              <a:buNone/>
              <a:defRPr sz="1400">
                <a:solidFill>
                  <a:schemeClr val="dk1"/>
                </a:solidFill>
                <a:latin typeface="Gill Sans"/>
                <a:ea typeface="Gill Sans"/>
                <a:cs typeface="Gill Sans"/>
                <a:sym typeface="Gill Sans"/>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96" name="Shape 96"/>
        <p:cNvGrpSpPr/>
        <p:nvPr/>
      </p:nvGrpSpPr>
      <p:grpSpPr>
        <a:xfrm>
          <a:off x="0" y="0"/>
          <a:ext cx="0" cy="0"/>
          <a:chOff x="0" y="0"/>
          <a:chExt cx="0" cy="0"/>
        </a:xfrm>
      </p:grpSpPr>
      <p:sp>
        <p:nvSpPr>
          <p:cNvPr id="97" name="Google Shape;97;p20"/>
          <p:cNvSpPr txBox="1"/>
          <p:nvPr>
            <p:ph type="title"/>
          </p:nvPr>
        </p:nvSpPr>
        <p:spPr>
          <a:xfrm>
            <a:off x="629841" y="273847"/>
            <a:ext cx="7886700" cy="994200"/>
          </a:xfrm>
          <a:prstGeom prst="rect">
            <a:avLst/>
          </a:prstGeom>
          <a:noFill/>
          <a:ln>
            <a:noFill/>
          </a:ln>
        </p:spPr>
        <p:txBody>
          <a:bodyPr anchorCtr="0" anchor="t" bIns="34275" lIns="68575" spcFirstLastPara="1" rIns="68575" wrap="square" tIns="34275">
            <a:noAutofit/>
          </a:bodyPr>
          <a:lstStyle>
            <a:lvl1pPr lvl="0" marR="0" algn="l">
              <a:lnSpc>
                <a:spcPct val="90000"/>
              </a:lnSpc>
              <a:spcBef>
                <a:spcPts val="0"/>
              </a:spcBef>
              <a:spcAft>
                <a:spcPts val="0"/>
              </a:spcAft>
              <a:buClr>
                <a:schemeClr val="dk1"/>
              </a:buClr>
              <a:buSzPts val="3300"/>
              <a:buFont typeface="Gill Sans"/>
              <a:buNone/>
              <a:defRPr b="0" i="0" sz="3300" u="none" cap="none" strike="noStrike">
                <a:solidFill>
                  <a:schemeClr val="dk1"/>
                </a:solidFill>
                <a:latin typeface="Gill Sans"/>
                <a:ea typeface="Gill Sans"/>
                <a:cs typeface="Gill Sans"/>
                <a:sym typeface="Gill Sans"/>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p:txBody>
      </p:sp>
      <p:sp>
        <p:nvSpPr>
          <p:cNvPr id="98" name="Google Shape;98;p20"/>
          <p:cNvSpPr txBox="1"/>
          <p:nvPr>
            <p:ph idx="1" type="body"/>
          </p:nvPr>
        </p:nvSpPr>
        <p:spPr>
          <a:xfrm>
            <a:off x="629842" y="1260872"/>
            <a:ext cx="3868500" cy="618000"/>
          </a:xfrm>
          <a:prstGeom prst="rect">
            <a:avLst/>
          </a:prstGeom>
          <a:noFill/>
          <a:ln>
            <a:noFill/>
          </a:ln>
        </p:spPr>
        <p:txBody>
          <a:bodyPr anchorCtr="0" anchor="b" bIns="34275" lIns="68575" spcFirstLastPara="1" rIns="68575" wrap="square" tIns="34275">
            <a:noAutofit/>
          </a:bodyPr>
          <a:lstStyle>
            <a:lvl1pPr indent="-228600" lvl="0" marL="457200" marR="0" algn="l">
              <a:lnSpc>
                <a:spcPct val="90000"/>
              </a:lnSpc>
              <a:spcBef>
                <a:spcPts val="800"/>
              </a:spcBef>
              <a:spcAft>
                <a:spcPts val="0"/>
              </a:spcAft>
              <a:buClr>
                <a:schemeClr val="dk1"/>
              </a:buClr>
              <a:buSzPts val="1800"/>
              <a:buFont typeface="Arial"/>
              <a:buNone/>
              <a:defRPr b="1" i="0" sz="1800" u="none" cap="none" strike="noStrike">
                <a:solidFill>
                  <a:schemeClr val="dk1"/>
                </a:solidFill>
                <a:latin typeface="Gill Sans"/>
                <a:ea typeface="Gill Sans"/>
                <a:cs typeface="Gill Sans"/>
                <a:sym typeface="Gill Sans"/>
              </a:defRPr>
            </a:lvl1pPr>
            <a:lvl2pPr indent="-228600" lvl="1" marL="914400" marR="0" algn="l">
              <a:lnSpc>
                <a:spcPct val="90000"/>
              </a:lnSpc>
              <a:spcBef>
                <a:spcPts val="400"/>
              </a:spcBef>
              <a:spcAft>
                <a:spcPts val="0"/>
              </a:spcAft>
              <a:buClr>
                <a:schemeClr val="dk1"/>
              </a:buClr>
              <a:buSzPts val="1500"/>
              <a:buFont typeface="Arial"/>
              <a:buNone/>
              <a:defRPr b="1" i="0" sz="1500" u="none" cap="none" strike="noStrike">
                <a:solidFill>
                  <a:schemeClr val="dk1"/>
                </a:solidFill>
                <a:latin typeface="Gill Sans"/>
                <a:ea typeface="Gill Sans"/>
                <a:cs typeface="Gill Sans"/>
                <a:sym typeface="Gill Sans"/>
              </a:defRPr>
            </a:lvl2pPr>
            <a:lvl3pPr indent="-228600" lvl="2" marL="1371600" marR="0" algn="l">
              <a:lnSpc>
                <a:spcPct val="90000"/>
              </a:lnSpc>
              <a:spcBef>
                <a:spcPts val="400"/>
              </a:spcBef>
              <a:spcAft>
                <a:spcPts val="0"/>
              </a:spcAft>
              <a:buClr>
                <a:schemeClr val="dk1"/>
              </a:buClr>
              <a:buSzPts val="1400"/>
              <a:buFont typeface="Arial"/>
              <a:buNone/>
              <a:defRPr b="1" i="0" sz="1400" u="none" cap="none" strike="noStrike">
                <a:solidFill>
                  <a:schemeClr val="dk1"/>
                </a:solidFill>
                <a:latin typeface="Gill Sans"/>
                <a:ea typeface="Gill Sans"/>
                <a:cs typeface="Gill Sans"/>
                <a:sym typeface="Gill Sans"/>
              </a:defRPr>
            </a:lvl3pPr>
            <a:lvl4pPr indent="-228600" lvl="3" marL="1828800" marR="0" algn="l">
              <a:lnSpc>
                <a:spcPct val="90000"/>
              </a:lnSpc>
              <a:spcBef>
                <a:spcPts val="400"/>
              </a:spcBef>
              <a:spcAft>
                <a:spcPts val="0"/>
              </a:spcAft>
              <a:buClr>
                <a:schemeClr val="dk1"/>
              </a:buClr>
              <a:buSzPts val="1200"/>
              <a:buFont typeface="Arial"/>
              <a:buNone/>
              <a:defRPr b="1" i="0" sz="1200" u="none" cap="none" strike="noStrike">
                <a:solidFill>
                  <a:schemeClr val="dk1"/>
                </a:solidFill>
                <a:latin typeface="Gill Sans"/>
                <a:ea typeface="Gill Sans"/>
                <a:cs typeface="Gill Sans"/>
                <a:sym typeface="Gill Sans"/>
              </a:defRPr>
            </a:lvl4pPr>
            <a:lvl5pPr indent="-228600" lvl="4" marL="2286000" marR="0" algn="l">
              <a:lnSpc>
                <a:spcPct val="90000"/>
              </a:lnSpc>
              <a:spcBef>
                <a:spcPts val="400"/>
              </a:spcBef>
              <a:spcAft>
                <a:spcPts val="0"/>
              </a:spcAft>
              <a:buClr>
                <a:schemeClr val="dk1"/>
              </a:buClr>
              <a:buSzPts val="1200"/>
              <a:buFont typeface="Arial"/>
              <a:buNone/>
              <a:defRPr b="1" i="0" sz="1200" u="none" cap="none" strike="noStrike">
                <a:solidFill>
                  <a:schemeClr val="dk1"/>
                </a:solidFill>
                <a:latin typeface="Gill Sans"/>
                <a:ea typeface="Gill Sans"/>
                <a:cs typeface="Gill Sans"/>
                <a:sym typeface="Gill Sans"/>
              </a:defRPr>
            </a:lvl5pPr>
            <a:lvl6pPr indent="-228600" lvl="5" marL="2743200" marR="0" algn="l">
              <a:lnSpc>
                <a:spcPct val="90000"/>
              </a:lnSpc>
              <a:spcBef>
                <a:spcPts val="400"/>
              </a:spcBef>
              <a:spcAft>
                <a:spcPts val="0"/>
              </a:spcAft>
              <a:buClr>
                <a:schemeClr val="dk1"/>
              </a:buClr>
              <a:buSzPts val="1200"/>
              <a:buFont typeface="Arial"/>
              <a:buNone/>
              <a:defRPr b="1" i="0" sz="1200" u="none" cap="none" strike="noStrike">
                <a:solidFill>
                  <a:schemeClr val="dk1"/>
                </a:solidFill>
                <a:latin typeface="Gill Sans"/>
                <a:ea typeface="Gill Sans"/>
                <a:cs typeface="Gill Sans"/>
                <a:sym typeface="Gill Sans"/>
              </a:defRPr>
            </a:lvl6pPr>
            <a:lvl7pPr indent="-228600" lvl="6" marL="3200400" marR="0" algn="l">
              <a:lnSpc>
                <a:spcPct val="90000"/>
              </a:lnSpc>
              <a:spcBef>
                <a:spcPts val="400"/>
              </a:spcBef>
              <a:spcAft>
                <a:spcPts val="0"/>
              </a:spcAft>
              <a:buClr>
                <a:schemeClr val="dk1"/>
              </a:buClr>
              <a:buSzPts val="1200"/>
              <a:buFont typeface="Arial"/>
              <a:buNone/>
              <a:defRPr b="1" i="0" sz="1200" u="none" cap="none" strike="noStrike">
                <a:solidFill>
                  <a:schemeClr val="dk1"/>
                </a:solidFill>
                <a:latin typeface="Gill Sans"/>
                <a:ea typeface="Gill Sans"/>
                <a:cs typeface="Gill Sans"/>
                <a:sym typeface="Gill Sans"/>
              </a:defRPr>
            </a:lvl7pPr>
            <a:lvl8pPr indent="-228600" lvl="7" marL="3657600" marR="0" algn="l">
              <a:lnSpc>
                <a:spcPct val="90000"/>
              </a:lnSpc>
              <a:spcBef>
                <a:spcPts val="400"/>
              </a:spcBef>
              <a:spcAft>
                <a:spcPts val="0"/>
              </a:spcAft>
              <a:buClr>
                <a:schemeClr val="dk1"/>
              </a:buClr>
              <a:buSzPts val="1200"/>
              <a:buFont typeface="Arial"/>
              <a:buNone/>
              <a:defRPr b="1" i="0" sz="1200" u="none" cap="none" strike="noStrike">
                <a:solidFill>
                  <a:schemeClr val="dk1"/>
                </a:solidFill>
                <a:latin typeface="Gill Sans"/>
                <a:ea typeface="Gill Sans"/>
                <a:cs typeface="Gill Sans"/>
                <a:sym typeface="Gill Sans"/>
              </a:defRPr>
            </a:lvl8pPr>
            <a:lvl9pPr indent="-228600" lvl="8" marL="4114800" marR="0" algn="l">
              <a:lnSpc>
                <a:spcPct val="90000"/>
              </a:lnSpc>
              <a:spcBef>
                <a:spcPts val="400"/>
              </a:spcBef>
              <a:spcAft>
                <a:spcPts val="0"/>
              </a:spcAft>
              <a:buClr>
                <a:schemeClr val="dk1"/>
              </a:buClr>
              <a:buSzPts val="1200"/>
              <a:buFont typeface="Arial"/>
              <a:buNone/>
              <a:defRPr b="1" i="0" sz="1200" u="none" cap="none" strike="noStrike">
                <a:solidFill>
                  <a:schemeClr val="dk1"/>
                </a:solidFill>
                <a:latin typeface="Gill Sans"/>
                <a:ea typeface="Gill Sans"/>
                <a:cs typeface="Gill Sans"/>
                <a:sym typeface="Gill Sans"/>
              </a:defRPr>
            </a:lvl9pPr>
          </a:lstStyle>
          <a:p/>
        </p:txBody>
      </p:sp>
      <p:sp>
        <p:nvSpPr>
          <p:cNvPr id="99" name="Google Shape;99;p20"/>
          <p:cNvSpPr txBox="1"/>
          <p:nvPr>
            <p:ph idx="2" type="body"/>
          </p:nvPr>
        </p:nvSpPr>
        <p:spPr>
          <a:xfrm>
            <a:off x="629842" y="1878806"/>
            <a:ext cx="3868500" cy="2763600"/>
          </a:xfrm>
          <a:prstGeom prst="rect">
            <a:avLst/>
          </a:prstGeom>
          <a:noFill/>
          <a:ln>
            <a:noFill/>
          </a:ln>
        </p:spPr>
        <p:txBody>
          <a:bodyPr anchorCtr="0" anchor="t" bIns="34275" lIns="68575" spcFirstLastPara="1" rIns="68575" wrap="square" tIns="34275">
            <a:noAutofit/>
          </a:bodyPr>
          <a:lstStyle>
            <a:lvl1pPr indent="-361950" lvl="0" marL="457200" marR="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Gill Sans"/>
                <a:ea typeface="Gill Sans"/>
                <a:cs typeface="Gill Sans"/>
                <a:sym typeface="Gill Sans"/>
              </a:defRPr>
            </a:lvl1pPr>
            <a:lvl2pPr indent="-342900" lvl="1" marL="914400" marR="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Gill Sans"/>
                <a:ea typeface="Gill Sans"/>
                <a:cs typeface="Gill Sans"/>
                <a:sym typeface="Gill Sans"/>
              </a:defRPr>
            </a:lvl2pPr>
            <a:lvl3pPr indent="-323850" lvl="2" marL="1371600" marR="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Gill Sans"/>
                <a:ea typeface="Gill Sans"/>
                <a:cs typeface="Gill Sans"/>
                <a:sym typeface="Gill Sans"/>
              </a:defRPr>
            </a:lvl3pPr>
            <a:lvl4pPr indent="-317500" lvl="3" marL="1828800" marR="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Gill Sans"/>
                <a:ea typeface="Gill Sans"/>
                <a:cs typeface="Gill Sans"/>
                <a:sym typeface="Gill Sans"/>
              </a:defRPr>
            </a:lvl4pPr>
            <a:lvl5pPr indent="-317500" lvl="4" marL="2286000" marR="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Gill Sans"/>
                <a:ea typeface="Gill Sans"/>
                <a:cs typeface="Gill Sans"/>
                <a:sym typeface="Gill Sans"/>
              </a:defRPr>
            </a:lvl5pPr>
            <a:lvl6pPr indent="-317500" lvl="5" marL="2743200" marR="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Gill Sans"/>
                <a:ea typeface="Gill Sans"/>
                <a:cs typeface="Gill Sans"/>
                <a:sym typeface="Gill Sans"/>
              </a:defRPr>
            </a:lvl6pPr>
            <a:lvl7pPr indent="-317500" lvl="6" marL="3200400" marR="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Gill Sans"/>
                <a:ea typeface="Gill Sans"/>
                <a:cs typeface="Gill Sans"/>
                <a:sym typeface="Gill Sans"/>
              </a:defRPr>
            </a:lvl7pPr>
            <a:lvl8pPr indent="-317500" lvl="7" marL="3657600" marR="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Gill Sans"/>
                <a:ea typeface="Gill Sans"/>
                <a:cs typeface="Gill Sans"/>
                <a:sym typeface="Gill Sans"/>
              </a:defRPr>
            </a:lvl8pPr>
            <a:lvl9pPr indent="-317500" lvl="8" marL="4114800" marR="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Gill Sans"/>
                <a:ea typeface="Gill Sans"/>
                <a:cs typeface="Gill Sans"/>
                <a:sym typeface="Gill Sans"/>
              </a:defRPr>
            </a:lvl9pPr>
          </a:lstStyle>
          <a:p/>
        </p:txBody>
      </p:sp>
      <p:sp>
        <p:nvSpPr>
          <p:cNvPr id="100" name="Google Shape;100;p20"/>
          <p:cNvSpPr txBox="1"/>
          <p:nvPr>
            <p:ph idx="3" type="body"/>
          </p:nvPr>
        </p:nvSpPr>
        <p:spPr>
          <a:xfrm>
            <a:off x="4629152" y="1260872"/>
            <a:ext cx="3887400" cy="618000"/>
          </a:xfrm>
          <a:prstGeom prst="rect">
            <a:avLst/>
          </a:prstGeom>
          <a:noFill/>
          <a:ln>
            <a:noFill/>
          </a:ln>
        </p:spPr>
        <p:txBody>
          <a:bodyPr anchorCtr="0" anchor="b" bIns="34275" lIns="68575" spcFirstLastPara="1" rIns="68575" wrap="square" tIns="34275">
            <a:noAutofit/>
          </a:bodyPr>
          <a:lstStyle>
            <a:lvl1pPr indent="-228600" lvl="0" marL="457200" marR="0" algn="l">
              <a:lnSpc>
                <a:spcPct val="90000"/>
              </a:lnSpc>
              <a:spcBef>
                <a:spcPts val="800"/>
              </a:spcBef>
              <a:spcAft>
                <a:spcPts val="0"/>
              </a:spcAft>
              <a:buClr>
                <a:schemeClr val="dk1"/>
              </a:buClr>
              <a:buSzPts val="1800"/>
              <a:buFont typeface="Arial"/>
              <a:buNone/>
              <a:defRPr b="1" i="0" sz="1800" u="none" cap="none" strike="noStrike">
                <a:solidFill>
                  <a:schemeClr val="dk1"/>
                </a:solidFill>
                <a:latin typeface="Gill Sans"/>
                <a:ea typeface="Gill Sans"/>
                <a:cs typeface="Gill Sans"/>
                <a:sym typeface="Gill Sans"/>
              </a:defRPr>
            </a:lvl1pPr>
            <a:lvl2pPr indent="-228600" lvl="1" marL="914400" marR="0" algn="l">
              <a:lnSpc>
                <a:spcPct val="90000"/>
              </a:lnSpc>
              <a:spcBef>
                <a:spcPts val="400"/>
              </a:spcBef>
              <a:spcAft>
                <a:spcPts val="0"/>
              </a:spcAft>
              <a:buClr>
                <a:schemeClr val="dk1"/>
              </a:buClr>
              <a:buSzPts val="1500"/>
              <a:buFont typeface="Arial"/>
              <a:buNone/>
              <a:defRPr b="1" i="0" sz="1500" u="none" cap="none" strike="noStrike">
                <a:solidFill>
                  <a:schemeClr val="dk1"/>
                </a:solidFill>
                <a:latin typeface="Gill Sans"/>
                <a:ea typeface="Gill Sans"/>
                <a:cs typeface="Gill Sans"/>
                <a:sym typeface="Gill Sans"/>
              </a:defRPr>
            </a:lvl2pPr>
            <a:lvl3pPr indent="-228600" lvl="2" marL="1371600" marR="0" algn="l">
              <a:lnSpc>
                <a:spcPct val="90000"/>
              </a:lnSpc>
              <a:spcBef>
                <a:spcPts val="400"/>
              </a:spcBef>
              <a:spcAft>
                <a:spcPts val="0"/>
              </a:spcAft>
              <a:buClr>
                <a:schemeClr val="dk1"/>
              </a:buClr>
              <a:buSzPts val="1400"/>
              <a:buFont typeface="Arial"/>
              <a:buNone/>
              <a:defRPr b="1" i="0" sz="1400" u="none" cap="none" strike="noStrike">
                <a:solidFill>
                  <a:schemeClr val="dk1"/>
                </a:solidFill>
                <a:latin typeface="Gill Sans"/>
                <a:ea typeface="Gill Sans"/>
                <a:cs typeface="Gill Sans"/>
                <a:sym typeface="Gill Sans"/>
              </a:defRPr>
            </a:lvl3pPr>
            <a:lvl4pPr indent="-228600" lvl="3" marL="1828800" marR="0" algn="l">
              <a:lnSpc>
                <a:spcPct val="90000"/>
              </a:lnSpc>
              <a:spcBef>
                <a:spcPts val="400"/>
              </a:spcBef>
              <a:spcAft>
                <a:spcPts val="0"/>
              </a:spcAft>
              <a:buClr>
                <a:schemeClr val="dk1"/>
              </a:buClr>
              <a:buSzPts val="1200"/>
              <a:buFont typeface="Arial"/>
              <a:buNone/>
              <a:defRPr b="1" i="0" sz="1200" u="none" cap="none" strike="noStrike">
                <a:solidFill>
                  <a:schemeClr val="dk1"/>
                </a:solidFill>
                <a:latin typeface="Gill Sans"/>
                <a:ea typeface="Gill Sans"/>
                <a:cs typeface="Gill Sans"/>
                <a:sym typeface="Gill Sans"/>
              </a:defRPr>
            </a:lvl4pPr>
            <a:lvl5pPr indent="-228600" lvl="4" marL="2286000" marR="0" algn="l">
              <a:lnSpc>
                <a:spcPct val="90000"/>
              </a:lnSpc>
              <a:spcBef>
                <a:spcPts val="400"/>
              </a:spcBef>
              <a:spcAft>
                <a:spcPts val="0"/>
              </a:spcAft>
              <a:buClr>
                <a:schemeClr val="dk1"/>
              </a:buClr>
              <a:buSzPts val="1200"/>
              <a:buFont typeface="Arial"/>
              <a:buNone/>
              <a:defRPr b="1" i="0" sz="1200" u="none" cap="none" strike="noStrike">
                <a:solidFill>
                  <a:schemeClr val="dk1"/>
                </a:solidFill>
                <a:latin typeface="Gill Sans"/>
                <a:ea typeface="Gill Sans"/>
                <a:cs typeface="Gill Sans"/>
                <a:sym typeface="Gill Sans"/>
              </a:defRPr>
            </a:lvl5pPr>
            <a:lvl6pPr indent="-228600" lvl="5" marL="2743200" marR="0" algn="l">
              <a:lnSpc>
                <a:spcPct val="90000"/>
              </a:lnSpc>
              <a:spcBef>
                <a:spcPts val="400"/>
              </a:spcBef>
              <a:spcAft>
                <a:spcPts val="0"/>
              </a:spcAft>
              <a:buClr>
                <a:schemeClr val="dk1"/>
              </a:buClr>
              <a:buSzPts val="1200"/>
              <a:buFont typeface="Arial"/>
              <a:buNone/>
              <a:defRPr b="1" i="0" sz="1200" u="none" cap="none" strike="noStrike">
                <a:solidFill>
                  <a:schemeClr val="dk1"/>
                </a:solidFill>
                <a:latin typeface="Gill Sans"/>
                <a:ea typeface="Gill Sans"/>
                <a:cs typeface="Gill Sans"/>
                <a:sym typeface="Gill Sans"/>
              </a:defRPr>
            </a:lvl6pPr>
            <a:lvl7pPr indent="-228600" lvl="6" marL="3200400" marR="0" algn="l">
              <a:lnSpc>
                <a:spcPct val="90000"/>
              </a:lnSpc>
              <a:spcBef>
                <a:spcPts val="400"/>
              </a:spcBef>
              <a:spcAft>
                <a:spcPts val="0"/>
              </a:spcAft>
              <a:buClr>
                <a:schemeClr val="dk1"/>
              </a:buClr>
              <a:buSzPts val="1200"/>
              <a:buFont typeface="Arial"/>
              <a:buNone/>
              <a:defRPr b="1" i="0" sz="1200" u="none" cap="none" strike="noStrike">
                <a:solidFill>
                  <a:schemeClr val="dk1"/>
                </a:solidFill>
                <a:latin typeface="Gill Sans"/>
                <a:ea typeface="Gill Sans"/>
                <a:cs typeface="Gill Sans"/>
                <a:sym typeface="Gill Sans"/>
              </a:defRPr>
            </a:lvl7pPr>
            <a:lvl8pPr indent="-228600" lvl="7" marL="3657600" marR="0" algn="l">
              <a:lnSpc>
                <a:spcPct val="90000"/>
              </a:lnSpc>
              <a:spcBef>
                <a:spcPts val="400"/>
              </a:spcBef>
              <a:spcAft>
                <a:spcPts val="0"/>
              </a:spcAft>
              <a:buClr>
                <a:schemeClr val="dk1"/>
              </a:buClr>
              <a:buSzPts val="1200"/>
              <a:buFont typeface="Arial"/>
              <a:buNone/>
              <a:defRPr b="1" i="0" sz="1200" u="none" cap="none" strike="noStrike">
                <a:solidFill>
                  <a:schemeClr val="dk1"/>
                </a:solidFill>
                <a:latin typeface="Gill Sans"/>
                <a:ea typeface="Gill Sans"/>
                <a:cs typeface="Gill Sans"/>
                <a:sym typeface="Gill Sans"/>
              </a:defRPr>
            </a:lvl8pPr>
            <a:lvl9pPr indent="-228600" lvl="8" marL="4114800" marR="0" algn="l">
              <a:lnSpc>
                <a:spcPct val="90000"/>
              </a:lnSpc>
              <a:spcBef>
                <a:spcPts val="400"/>
              </a:spcBef>
              <a:spcAft>
                <a:spcPts val="0"/>
              </a:spcAft>
              <a:buClr>
                <a:schemeClr val="dk1"/>
              </a:buClr>
              <a:buSzPts val="1200"/>
              <a:buFont typeface="Arial"/>
              <a:buNone/>
              <a:defRPr b="1" i="0" sz="1200" u="none" cap="none" strike="noStrike">
                <a:solidFill>
                  <a:schemeClr val="dk1"/>
                </a:solidFill>
                <a:latin typeface="Gill Sans"/>
                <a:ea typeface="Gill Sans"/>
                <a:cs typeface="Gill Sans"/>
                <a:sym typeface="Gill Sans"/>
              </a:defRPr>
            </a:lvl9pPr>
          </a:lstStyle>
          <a:p/>
        </p:txBody>
      </p:sp>
      <p:sp>
        <p:nvSpPr>
          <p:cNvPr id="101" name="Google Shape;101;p20"/>
          <p:cNvSpPr txBox="1"/>
          <p:nvPr>
            <p:ph idx="4" type="body"/>
          </p:nvPr>
        </p:nvSpPr>
        <p:spPr>
          <a:xfrm>
            <a:off x="4629152" y="1878806"/>
            <a:ext cx="3887400" cy="2763600"/>
          </a:xfrm>
          <a:prstGeom prst="rect">
            <a:avLst/>
          </a:prstGeom>
          <a:noFill/>
          <a:ln>
            <a:noFill/>
          </a:ln>
        </p:spPr>
        <p:txBody>
          <a:bodyPr anchorCtr="0" anchor="t" bIns="34275" lIns="68575" spcFirstLastPara="1" rIns="68575" wrap="square" tIns="34275">
            <a:noAutofit/>
          </a:bodyPr>
          <a:lstStyle>
            <a:lvl1pPr indent="-361950" lvl="0" marL="457200" marR="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Gill Sans"/>
                <a:ea typeface="Gill Sans"/>
                <a:cs typeface="Gill Sans"/>
                <a:sym typeface="Gill Sans"/>
              </a:defRPr>
            </a:lvl1pPr>
            <a:lvl2pPr indent="-342900" lvl="1" marL="914400" marR="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Gill Sans"/>
                <a:ea typeface="Gill Sans"/>
                <a:cs typeface="Gill Sans"/>
                <a:sym typeface="Gill Sans"/>
              </a:defRPr>
            </a:lvl2pPr>
            <a:lvl3pPr indent="-323850" lvl="2" marL="1371600" marR="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Gill Sans"/>
                <a:ea typeface="Gill Sans"/>
                <a:cs typeface="Gill Sans"/>
                <a:sym typeface="Gill Sans"/>
              </a:defRPr>
            </a:lvl3pPr>
            <a:lvl4pPr indent="-317500" lvl="3" marL="1828800" marR="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Gill Sans"/>
                <a:ea typeface="Gill Sans"/>
                <a:cs typeface="Gill Sans"/>
                <a:sym typeface="Gill Sans"/>
              </a:defRPr>
            </a:lvl4pPr>
            <a:lvl5pPr indent="-317500" lvl="4" marL="2286000" marR="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Gill Sans"/>
                <a:ea typeface="Gill Sans"/>
                <a:cs typeface="Gill Sans"/>
                <a:sym typeface="Gill Sans"/>
              </a:defRPr>
            </a:lvl5pPr>
            <a:lvl6pPr indent="-317500" lvl="5" marL="2743200" marR="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Gill Sans"/>
                <a:ea typeface="Gill Sans"/>
                <a:cs typeface="Gill Sans"/>
                <a:sym typeface="Gill Sans"/>
              </a:defRPr>
            </a:lvl6pPr>
            <a:lvl7pPr indent="-317500" lvl="6" marL="3200400" marR="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Gill Sans"/>
                <a:ea typeface="Gill Sans"/>
                <a:cs typeface="Gill Sans"/>
                <a:sym typeface="Gill Sans"/>
              </a:defRPr>
            </a:lvl7pPr>
            <a:lvl8pPr indent="-317500" lvl="7" marL="3657600" marR="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Gill Sans"/>
                <a:ea typeface="Gill Sans"/>
                <a:cs typeface="Gill Sans"/>
                <a:sym typeface="Gill Sans"/>
              </a:defRPr>
            </a:lvl8pPr>
            <a:lvl9pPr indent="-317500" lvl="8" marL="4114800" marR="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Gill Sans"/>
                <a:ea typeface="Gill Sans"/>
                <a:cs typeface="Gill Sans"/>
                <a:sym typeface="Gill Sans"/>
              </a:defRPr>
            </a:lvl9pPr>
          </a:lstStyle>
          <a:p/>
        </p:txBody>
      </p:sp>
      <p:sp>
        <p:nvSpPr>
          <p:cNvPr id="102" name="Google Shape;102;p20"/>
          <p:cNvSpPr txBox="1"/>
          <p:nvPr>
            <p:ph idx="10" type="dt"/>
          </p:nvPr>
        </p:nvSpPr>
        <p:spPr>
          <a:xfrm>
            <a:off x="628650" y="4767267"/>
            <a:ext cx="2057400" cy="273900"/>
          </a:xfrm>
          <a:prstGeom prst="rect">
            <a:avLst/>
          </a:prstGeom>
          <a:noFill/>
          <a:ln>
            <a:noFill/>
          </a:ln>
        </p:spPr>
        <p:txBody>
          <a:bodyPr anchorCtr="0" anchor="t" bIns="34275" lIns="68575" spcFirstLastPara="1" rIns="68575" wrap="square" tIns="34275">
            <a:noAutofit/>
          </a:bodyPr>
          <a:lstStyle>
            <a:lvl1pPr lvl="0" marR="0" algn="l">
              <a:spcBef>
                <a:spcPts val="0"/>
              </a:spcBef>
              <a:spcAft>
                <a:spcPts val="0"/>
              </a:spcAft>
              <a:buSzPts val="1100"/>
              <a:buNone/>
              <a:defRPr sz="1400">
                <a:solidFill>
                  <a:schemeClr val="dk1"/>
                </a:solidFill>
                <a:latin typeface="Gill Sans"/>
                <a:ea typeface="Gill Sans"/>
                <a:cs typeface="Gill Sans"/>
                <a:sym typeface="Gill Sans"/>
              </a:defRPr>
            </a:lvl1pPr>
            <a:lvl2pPr lvl="1" marR="0" algn="l">
              <a:spcBef>
                <a:spcPts val="0"/>
              </a:spcBef>
              <a:spcAft>
                <a:spcPts val="0"/>
              </a:spcAft>
              <a:buSzPts val="1100"/>
              <a:buNone/>
              <a:defRPr b="0" i="0" sz="1400" u="none" cap="none" strike="noStrike">
                <a:solidFill>
                  <a:schemeClr val="dk1"/>
                </a:solidFill>
                <a:latin typeface="Gill Sans"/>
                <a:ea typeface="Gill Sans"/>
                <a:cs typeface="Gill Sans"/>
                <a:sym typeface="Gill Sans"/>
              </a:defRPr>
            </a:lvl2pPr>
            <a:lvl3pPr lvl="2" marR="0" algn="l">
              <a:spcBef>
                <a:spcPts val="0"/>
              </a:spcBef>
              <a:spcAft>
                <a:spcPts val="0"/>
              </a:spcAft>
              <a:buSzPts val="1100"/>
              <a:buNone/>
              <a:defRPr b="0" i="0" sz="1400" u="none" cap="none" strike="noStrike">
                <a:solidFill>
                  <a:schemeClr val="dk1"/>
                </a:solidFill>
                <a:latin typeface="Gill Sans"/>
                <a:ea typeface="Gill Sans"/>
                <a:cs typeface="Gill Sans"/>
                <a:sym typeface="Gill Sans"/>
              </a:defRPr>
            </a:lvl3pPr>
            <a:lvl4pPr lvl="3" marR="0" algn="l">
              <a:spcBef>
                <a:spcPts val="0"/>
              </a:spcBef>
              <a:spcAft>
                <a:spcPts val="0"/>
              </a:spcAft>
              <a:buSzPts val="1100"/>
              <a:buNone/>
              <a:defRPr b="0" i="0" sz="1400" u="none" cap="none" strike="noStrike">
                <a:solidFill>
                  <a:schemeClr val="dk1"/>
                </a:solidFill>
                <a:latin typeface="Gill Sans"/>
                <a:ea typeface="Gill Sans"/>
                <a:cs typeface="Gill Sans"/>
                <a:sym typeface="Gill Sans"/>
              </a:defRPr>
            </a:lvl4pPr>
            <a:lvl5pPr lvl="4" marR="0" algn="l">
              <a:spcBef>
                <a:spcPts val="0"/>
              </a:spcBef>
              <a:spcAft>
                <a:spcPts val="0"/>
              </a:spcAft>
              <a:buSzPts val="1100"/>
              <a:buNone/>
              <a:defRPr b="0" i="0" sz="1400" u="none" cap="none" strike="noStrike">
                <a:solidFill>
                  <a:schemeClr val="dk1"/>
                </a:solidFill>
                <a:latin typeface="Gill Sans"/>
                <a:ea typeface="Gill Sans"/>
                <a:cs typeface="Gill Sans"/>
                <a:sym typeface="Gill Sans"/>
              </a:defRPr>
            </a:lvl5pPr>
            <a:lvl6pPr lvl="5" marR="0" algn="l">
              <a:spcBef>
                <a:spcPts val="0"/>
              </a:spcBef>
              <a:spcAft>
                <a:spcPts val="0"/>
              </a:spcAft>
              <a:buSzPts val="1100"/>
              <a:buNone/>
              <a:defRPr b="0" i="0" sz="1400" u="none" cap="none" strike="noStrike">
                <a:solidFill>
                  <a:schemeClr val="dk1"/>
                </a:solidFill>
                <a:latin typeface="Gill Sans"/>
                <a:ea typeface="Gill Sans"/>
                <a:cs typeface="Gill Sans"/>
                <a:sym typeface="Gill Sans"/>
              </a:defRPr>
            </a:lvl6pPr>
            <a:lvl7pPr lvl="6" marR="0" algn="l">
              <a:spcBef>
                <a:spcPts val="0"/>
              </a:spcBef>
              <a:spcAft>
                <a:spcPts val="0"/>
              </a:spcAft>
              <a:buSzPts val="1100"/>
              <a:buNone/>
              <a:defRPr b="0" i="0" sz="1400" u="none" cap="none" strike="noStrike">
                <a:solidFill>
                  <a:schemeClr val="dk1"/>
                </a:solidFill>
                <a:latin typeface="Gill Sans"/>
                <a:ea typeface="Gill Sans"/>
                <a:cs typeface="Gill Sans"/>
                <a:sym typeface="Gill Sans"/>
              </a:defRPr>
            </a:lvl7pPr>
            <a:lvl8pPr lvl="7" marR="0" algn="l">
              <a:spcBef>
                <a:spcPts val="0"/>
              </a:spcBef>
              <a:spcAft>
                <a:spcPts val="0"/>
              </a:spcAft>
              <a:buSzPts val="1100"/>
              <a:buNone/>
              <a:defRPr b="0" i="0" sz="1400" u="none" cap="none" strike="noStrike">
                <a:solidFill>
                  <a:schemeClr val="dk1"/>
                </a:solidFill>
                <a:latin typeface="Gill Sans"/>
                <a:ea typeface="Gill Sans"/>
                <a:cs typeface="Gill Sans"/>
                <a:sym typeface="Gill Sans"/>
              </a:defRPr>
            </a:lvl8pPr>
            <a:lvl9pPr lvl="8" marR="0" algn="l">
              <a:spcBef>
                <a:spcPts val="0"/>
              </a:spcBef>
              <a:spcAft>
                <a:spcPts val="0"/>
              </a:spcAft>
              <a:buSzPts val="1100"/>
              <a:buNone/>
              <a:defRPr b="0" i="0" sz="1400" u="none" cap="none" strike="noStrike">
                <a:solidFill>
                  <a:schemeClr val="dk1"/>
                </a:solidFill>
                <a:latin typeface="Gill Sans"/>
                <a:ea typeface="Gill Sans"/>
                <a:cs typeface="Gill Sans"/>
                <a:sym typeface="Gill Sans"/>
              </a:defRPr>
            </a:lvl9pPr>
          </a:lstStyle>
          <a:p/>
        </p:txBody>
      </p:sp>
      <p:sp>
        <p:nvSpPr>
          <p:cNvPr id="103" name="Google Shape;103;p20"/>
          <p:cNvSpPr txBox="1"/>
          <p:nvPr>
            <p:ph idx="11" type="ftr"/>
          </p:nvPr>
        </p:nvSpPr>
        <p:spPr>
          <a:xfrm>
            <a:off x="3028950" y="4767267"/>
            <a:ext cx="3086100" cy="273900"/>
          </a:xfrm>
          <a:prstGeom prst="rect">
            <a:avLst/>
          </a:prstGeom>
          <a:noFill/>
          <a:ln>
            <a:noFill/>
          </a:ln>
        </p:spPr>
        <p:txBody>
          <a:bodyPr anchorCtr="0" anchor="t" bIns="34275" lIns="68575" spcFirstLastPara="1" rIns="68575" wrap="square" tIns="34275">
            <a:noAutofit/>
          </a:bodyPr>
          <a:lstStyle>
            <a:lvl1pPr lvl="0" marR="0" algn="l">
              <a:spcBef>
                <a:spcPts val="0"/>
              </a:spcBef>
              <a:spcAft>
                <a:spcPts val="0"/>
              </a:spcAft>
              <a:buSzPts val="1100"/>
              <a:buNone/>
              <a:defRPr sz="1400">
                <a:solidFill>
                  <a:schemeClr val="dk1"/>
                </a:solidFill>
                <a:latin typeface="Gill Sans"/>
                <a:ea typeface="Gill Sans"/>
                <a:cs typeface="Gill Sans"/>
                <a:sym typeface="Gill Sans"/>
              </a:defRPr>
            </a:lvl1pPr>
            <a:lvl2pPr lvl="1" marR="0" algn="l">
              <a:spcBef>
                <a:spcPts val="0"/>
              </a:spcBef>
              <a:spcAft>
                <a:spcPts val="0"/>
              </a:spcAft>
              <a:buSzPts val="1100"/>
              <a:buNone/>
              <a:defRPr b="0" i="0" sz="1400" u="none" cap="none" strike="noStrike">
                <a:solidFill>
                  <a:schemeClr val="dk1"/>
                </a:solidFill>
                <a:latin typeface="Gill Sans"/>
                <a:ea typeface="Gill Sans"/>
                <a:cs typeface="Gill Sans"/>
                <a:sym typeface="Gill Sans"/>
              </a:defRPr>
            </a:lvl2pPr>
            <a:lvl3pPr lvl="2" marR="0" algn="l">
              <a:spcBef>
                <a:spcPts val="0"/>
              </a:spcBef>
              <a:spcAft>
                <a:spcPts val="0"/>
              </a:spcAft>
              <a:buSzPts val="1100"/>
              <a:buNone/>
              <a:defRPr b="0" i="0" sz="1400" u="none" cap="none" strike="noStrike">
                <a:solidFill>
                  <a:schemeClr val="dk1"/>
                </a:solidFill>
                <a:latin typeface="Gill Sans"/>
                <a:ea typeface="Gill Sans"/>
                <a:cs typeface="Gill Sans"/>
                <a:sym typeface="Gill Sans"/>
              </a:defRPr>
            </a:lvl3pPr>
            <a:lvl4pPr lvl="3" marR="0" algn="l">
              <a:spcBef>
                <a:spcPts val="0"/>
              </a:spcBef>
              <a:spcAft>
                <a:spcPts val="0"/>
              </a:spcAft>
              <a:buSzPts val="1100"/>
              <a:buNone/>
              <a:defRPr b="0" i="0" sz="1400" u="none" cap="none" strike="noStrike">
                <a:solidFill>
                  <a:schemeClr val="dk1"/>
                </a:solidFill>
                <a:latin typeface="Gill Sans"/>
                <a:ea typeface="Gill Sans"/>
                <a:cs typeface="Gill Sans"/>
                <a:sym typeface="Gill Sans"/>
              </a:defRPr>
            </a:lvl4pPr>
            <a:lvl5pPr lvl="4" marR="0" algn="l">
              <a:spcBef>
                <a:spcPts val="0"/>
              </a:spcBef>
              <a:spcAft>
                <a:spcPts val="0"/>
              </a:spcAft>
              <a:buSzPts val="1100"/>
              <a:buNone/>
              <a:defRPr b="0" i="0" sz="1400" u="none" cap="none" strike="noStrike">
                <a:solidFill>
                  <a:schemeClr val="dk1"/>
                </a:solidFill>
                <a:latin typeface="Gill Sans"/>
                <a:ea typeface="Gill Sans"/>
                <a:cs typeface="Gill Sans"/>
                <a:sym typeface="Gill Sans"/>
              </a:defRPr>
            </a:lvl5pPr>
            <a:lvl6pPr lvl="5" marR="0" algn="l">
              <a:spcBef>
                <a:spcPts val="0"/>
              </a:spcBef>
              <a:spcAft>
                <a:spcPts val="0"/>
              </a:spcAft>
              <a:buSzPts val="1100"/>
              <a:buNone/>
              <a:defRPr b="0" i="0" sz="1400" u="none" cap="none" strike="noStrike">
                <a:solidFill>
                  <a:schemeClr val="dk1"/>
                </a:solidFill>
                <a:latin typeface="Gill Sans"/>
                <a:ea typeface="Gill Sans"/>
                <a:cs typeface="Gill Sans"/>
                <a:sym typeface="Gill Sans"/>
              </a:defRPr>
            </a:lvl6pPr>
            <a:lvl7pPr lvl="6" marR="0" algn="l">
              <a:spcBef>
                <a:spcPts val="0"/>
              </a:spcBef>
              <a:spcAft>
                <a:spcPts val="0"/>
              </a:spcAft>
              <a:buSzPts val="1100"/>
              <a:buNone/>
              <a:defRPr b="0" i="0" sz="1400" u="none" cap="none" strike="noStrike">
                <a:solidFill>
                  <a:schemeClr val="dk1"/>
                </a:solidFill>
                <a:latin typeface="Gill Sans"/>
                <a:ea typeface="Gill Sans"/>
                <a:cs typeface="Gill Sans"/>
                <a:sym typeface="Gill Sans"/>
              </a:defRPr>
            </a:lvl7pPr>
            <a:lvl8pPr lvl="7" marR="0" algn="l">
              <a:spcBef>
                <a:spcPts val="0"/>
              </a:spcBef>
              <a:spcAft>
                <a:spcPts val="0"/>
              </a:spcAft>
              <a:buSzPts val="1100"/>
              <a:buNone/>
              <a:defRPr b="0" i="0" sz="1400" u="none" cap="none" strike="noStrike">
                <a:solidFill>
                  <a:schemeClr val="dk1"/>
                </a:solidFill>
                <a:latin typeface="Gill Sans"/>
                <a:ea typeface="Gill Sans"/>
                <a:cs typeface="Gill Sans"/>
                <a:sym typeface="Gill Sans"/>
              </a:defRPr>
            </a:lvl8pPr>
            <a:lvl9pPr lvl="8" marR="0" algn="l">
              <a:spcBef>
                <a:spcPts val="0"/>
              </a:spcBef>
              <a:spcAft>
                <a:spcPts val="0"/>
              </a:spcAft>
              <a:buSzPts val="1100"/>
              <a:buNone/>
              <a:defRPr b="0" i="0" sz="1400" u="none" cap="none" strike="noStrike">
                <a:solidFill>
                  <a:schemeClr val="dk1"/>
                </a:solidFill>
                <a:latin typeface="Gill Sans"/>
                <a:ea typeface="Gill Sans"/>
                <a:cs typeface="Gill Sans"/>
                <a:sym typeface="Gill Sans"/>
              </a:defRPr>
            </a:lvl9pPr>
          </a:lstStyle>
          <a:p/>
        </p:txBody>
      </p:sp>
      <p:sp>
        <p:nvSpPr>
          <p:cNvPr id="104" name="Google Shape;104;p20"/>
          <p:cNvSpPr txBox="1"/>
          <p:nvPr>
            <p:ph idx="12" type="sldNum"/>
          </p:nvPr>
        </p:nvSpPr>
        <p:spPr>
          <a:xfrm>
            <a:off x="7086600" y="4875110"/>
            <a:ext cx="2057400" cy="273900"/>
          </a:xfrm>
          <a:prstGeom prst="rect">
            <a:avLst/>
          </a:prstGeom>
          <a:noFill/>
          <a:ln>
            <a:noFill/>
          </a:ln>
        </p:spPr>
        <p:txBody>
          <a:bodyPr anchorCtr="0" anchor="t" bIns="34275" lIns="68575" spcFirstLastPara="1" rIns="68575" wrap="square" tIns="34275">
            <a:noAutofit/>
          </a:bodyPr>
          <a:lstStyle>
            <a:lvl1pPr indent="0" lvl="0" marL="0" marR="0" algn="l">
              <a:spcBef>
                <a:spcPts val="0"/>
              </a:spcBef>
              <a:buNone/>
              <a:defRPr sz="1400">
                <a:solidFill>
                  <a:schemeClr val="dk1"/>
                </a:solidFill>
                <a:latin typeface="Gill Sans"/>
                <a:ea typeface="Gill Sans"/>
                <a:cs typeface="Gill Sans"/>
                <a:sym typeface="Gill Sans"/>
              </a:defRPr>
            </a:lvl1pPr>
            <a:lvl2pPr indent="0" lvl="1" marL="0" marR="0" algn="l">
              <a:spcBef>
                <a:spcPts val="0"/>
              </a:spcBef>
              <a:buNone/>
              <a:defRPr sz="1400">
                <a:solidFill>
                  <a:schemeClr val="dk1"/>
                </a:solidFill>
                <a:latin typeface="Gill Sans"/>
                <a:ea typeface="Gill Sans"/>
                <a:cs typeface="Gill Sans"/>
                <a:sym typeface="Gill Sans"/>
              </a:defRPr>
            </a:lvl2pPr>
            <a:lvl3pPr indent="0" lvl="2" marL="0" marR="0" algn="l">
              <a:spcBef>
                <a:spcPts val="0"/>
              </a:spcBef>
              <a:buNone/>
              <a:defRPr sz="1400">
                <a:solidFill>
                  <a:schemeClr val="dk1"/>
                </a:solidFill>
                <a:latin typeface="Gill Sans"/>
                <a:ea typeface="Gill Sans"/>
                <a:cs typeface="Gill Sans"/>
                <a:sym typeface="Gill Sans"/>
              </a:defRPr>
            </a:lvl3pPr>
            <a:lvl4pPr indent="0" lvl="3" marL="0" marR="0" algn="l">
              <a:spcBef>
                <a:spcPts val="0"/>
              </a:spcBef>
              <a:buNone/>
              <a:defRPr sz="1400">
                <a:solidFill>
                  <a:schemeClr val="dk1"/>
                </a:solidFill>
                <a:latin typeface="Gill Sans"/>
                <a:ea typeface="Gill Sans"/>
                <a:cs typeface="Gill Sans"/>
                <a:sym typeface="Gill Sans"/>
              </a:defRPr>
            </a:lvl4pPr>
            <a:lvl5pPr indent="0" lvl="4" marL="0" marR="0" algn="l">
              <a:spcBef>
                <a:spcPts val="0"/>
              </a:spcBef>
              <a:buNone/>
              <a:defRPr sz="1400">
                <a:solidFill>
                  <a:schemeClr val="dk1"/>
                </a:solidFill>
                <a:latin typeface="Gill Sans"/>
                <a:ea typeface="Gill Sans"/>
                <a:cs typeface="Gill Sans"/>
                <a:sym typeface="Gill Sans"/>
              </a:defRPr>
            </a:lvl5pPr>
            <a:lvl6pPr indent="0" lvl="5" marL="0" marR="0" algn="l">
              <a:spcBef>
                <a:spcPts val="0"/>
              </a:spcBef>
              <a:buNone/>
              <a:defRPr sz="1400">
                <a:solidFill>
                  <a:schemeClr val="dk1"/>
                </a:solidFill>
                <a:latin typeface="Gill Sans"/>
                <a:ea typeface="Gill Sans"/>
                <a:cs typeface="Gill Sans"/>
                <a:sym typeface="Gill Sans"/>
              </a:defRPr>
            </a:lvl6pPr>
            <a:lvl7pPr indent="0" lvl="6" marL="0" marR="0" algn="l">
              <a:spcBef>
                <a:spcPts val="0"/>
              </a:spcBef>
              <a:buNone/>
              <a:defRPr sz="1400">
                <a:solidFill>
                  <a:schemeClr val="dk1"/>
                </a:solidFill>
                <a:latin typeface="Gill Sans"/>
                <a:ea typeface="Gill Sans"/>
                <a:cs typeface="Gill Sans"/>
                <a:sym typeface="Gill Sans"/>
              </a:defRPr>
            </a:lvl7pPr>
            <a:lvl8pPr indent="0" lvl="7" marL="0" marR="0" algn="l">
              <a:spcBef>
                <a:spcPts val="0"/>
              </a:spcBef>
              <a:buNone/>
              <a:defRPr sz="1400">
                <a:solidFill>
                  <a:schemeClr val="dk1"/>
                </a:solidFill>
                <a:latin typeface="Gill Sans"/>
                <a:ea typeface="Gill Sans"/>
                <a:cs typeface="Gill Sans"/>
                <a:sym typeface="Gill Sans"/>
              </a:defRPr>
            </a:lvl8pPr>
            <a:lvl9pPr indent="0" lvl="8" marL="0" marR="0" algn="l">
              <a:spcBef>
                <a:spcPts val="0"/>
              </a:spcBef>
              <a:buNone/>
              <a:defRPr sz="1400">
                <a:solidFill>
                  <a:schemeClr val="dk1"/>
                </a:solidFill>
                <a:latin typeface="Gill Sans"/>
                <a:ea typeface="Gill Sans"/>
                <a:cs typeface="Gill Sans"/>
                <a:sym typeface="Gill Sans"/>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05" name="Shape 105"/>
        <p:cNvGrpSpPr/>
        <p:nvPr/>
      </p:nvGrpSpPr>
      <p:grpSpPr>
        <a:xfrm>
          <a:off x="0" y="0"/>
          <a:ext cx="0" cy="0"/>
          <a:chOff x="0" y="0"/>
          <a:chExt cx="0" cy="0"/>
        </a:xfrm>
      </p:grpSpPr>
      <p:sp>
        <p:nvSpPr>
          <p:cNvPr id="106" name="Google Shape;106;p21"/>
          <p:cNvSpPr txBox="1"/>
          <p:nvPr>
            <p:ph type="title"/>
          </p:nvPr>
        </p:nvSpPr>
        <p:spPr>
          <a:xfrm>
            <a:off x="628650" y="273847"/>
            <a:ext cx="7886700" cy="994200"/>
          </a:xfrm>
          <a:prstGeom prst="rect">
            <a:avLst/>
          </a:prstGeom>
          <a:noFill/>
          <a:ln>
            <a:noFill/>
          </a:ln>
        </p:spPr>
        <p:txBody>
          <a:bodyPr anchorCtr="0" anchor="t" bIns="34275" lIns="68575" spcFirstLastPara="1" rIns="68575" wrap="square" tIns="34275">
            <a:noAutofit/>
          </a:bodyPr>
          <a:lstStyle>
            <a:lvl1pPr lvl="0" marR="0" algn="l">
              <a:lnSpc>
                <a:spcPct val="90000"/>
              </a:lnSpc>
              <a:spcBef>
                <a:spcPts val="0"/>
              </a:spcBef>
              <a:spcAft>
                <a:spcPts val="0"/>
              </a:spcAft>
              <a:buClr>
                <a:schemeClr val="dk1"/>
              </a:buClr>
              <a:buSzPts val="3300"/>
              <a:buFont typeface="Gill Sans"/>
              <a:buNone/>
              <a:defRPr b="0" i="0" sz="3300" u="none" cap="none" strike="noStrike">
                <a:solidFill>
                  <a:schemeClr val="dk1"/>
                </a:solidFill>
                <a:latin typeface="Gill Sans"/>
                <a:ea typeface="Gill Sans"/>
                <a:cs typeface="Gill Sans"/>
                <a:sym typeface="Gill Sans"/>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p:txBody>
      </p:sp>
      <p:sp>
        <p:nvSpPr>
          <p:cNvPr id="107" name="Google Shape;107;p21"/>
          <p:cNvSpPr txBox="1"/>
          <p:nvPr>
            <p:ph idx="10" type="dt"/>
          </p:nvPr>
        </p:nvSpPr>
        <p:spPr>
          <a:xfrm>
            <a:off x="628650" y="4767267"/>
            <a:ext cx="2057400" cy="273900"/>
          </a:xfrm>
          <a:prstGeom prst="rect">
            <a:avLst/>
          </a:prstGeom>
          <a:noFill/>
          <a:ln>
            <a:noFill/>
          </a:ln>
        </p:spPr>
        <p:txBody>
          <a:bodyPr anchorCtr="0" anchor="t" bIns="34275" lIns="68575" spcFirstLastPara="1" rIns="68575" wrap="square" tIns="34275">
            <a:noAutofit/>
          </a:bodyPr>
          <a:lstStyle>
            <a:lvl1pPr lvl="0" marR="0" algn="l">
              <a:spcBef>
                <a:spcPts val="0"/>
              </a:spcBef>
              <a:spcAft>
                <a:spcPts val="0"/>
              </a:spcAft>
              <a:buSzPts val="1100"/>
              <a:buNone/>
              <a:defRPr sz="1400">
                <a:solidFill>
                  <a:schemeClr val="dk1"/>
                </a:solidFill>
                <a:latin typeface="Gill Sans"/>
                <a:ea typeface="Gill Sans"/>
                <a:cs typeface="Gill Sans"/>
                <a:sym typeface="Gill Sans"/>
              </a:defRPr>
            </a:lvl1pPr>
            <a:lvl2pPr lvl="1" marR="0" algn="l">
              <a:spcBef>
                <a:spcPts val="0"/>
              </a:spcBef>
              <a:spcAft>
                <a:spcPts val="0"/>
              </a:spcAft>
              <a:buSzPts val="1100"/>
              <a:buNone/>
              <a:defRPr b="0" i="0" sz="1400" u="none" cap="none" strike="noStrike">
                <a:solidFill>
                  <a:schemeClr val="dk1"/>
                </a:solidFill>
                <a:latin typeface="Gill Sans"/>
                <a:ea typeface="Gill Sans"/>
                <a:cs typeface="Gill Sans"/>
                <a:sym typeface="Gill Sans"/>
              </a:defRPr>
            </a:lvl2pPr>
            <a:lvl3pPr lvl="2" marR="0" algn="l">
              <a:spcBef>
                <a:spcPts val="0"/>
              </a:spcBef>
              <a:spcAft>
                <a:spcPts val="0"/>
              </a:spcAft>
              <a:buSzPts val="1100"/>
              <a:buNone/>
              <a:defRPr b="0" i="0" sz="1400" u="none" cap="none" strike="noStrike">
                <a:solidFill>
                  <a:schemeClr val="dk1"/>
                </a:solidFill>
                <a:latin typeface="Gill Sans"/>
                <a:ea typeface="Gill Sans"/>
                <a:cs typeface="Gill Sans"/>
                <a:sym typeface="Gill Sans"/>
              </a:defRPr>
            </a:lvl3pPr>
            <a:lvl4pPr lvl="3" marR="0" algn="l">
              <a:spcBef>
                <a:spcPts val="0"/>
              </a:spcBef>
              <a:spcAft>
                <a:spcPts val="0"/>
              </a:spcAft>
              <a:buSzPts val="1100"/>
              <a:buNone/>
              <a:defRPr b="0" i="0" sz="1400" u="none" cap="none" strike="noStrike">
                <a:solidFill>
                  <a:schemeClr val="dk1"/>
                </a:solidFill>
                <a:latin typeface="Gill Sans"/>
                <a:ea typeface="Gill Sans"/>
                <a:cs typeface="Gill Sans"/>
                <a:sym typeface="Gill Sans"/>
              </a:defRPr>
            </a:lvl4pPr>
            <a:lvl5pPr lvl="4" marR="0" algn="l">
              <a:spcBef>
                <a:spcPts val="0"/>
              </a:spcBef>
              <a:spcAft>
                <a:spcPts val="0"/>
              </a:spcAft>
              <a:buSzPts val="1100"/>
              <a:buNone/>
              <a:defRPr b="0" i="0" sz="1400" u="none" cap="none" strike="noStrike">
                <a:solidFill>
                  <a:schemeClr val="dk1"/>
                </a:solidFill>
                <a:latin typeface="Gill Sans"/>
                <a:ea typeface="Gill Sans"/>
                <a:cs typeface="Gill Sans"/>
                <a:sym typeface="Gill Sans"/>
              </a:defRPr>
            </a:lvl5pPr>
            <a:lvl6pPr lvl="5" marR="0" algn="l">
              <a:spcBef>
                <a:spcPts val="0"/>
              </a:spcBef>
              <a:spcAft>
                <a:spcPts val="0"/>
              </a:spcAft>
              <a:buSzPts val="1100"/>
              <a:buNone/>
              <a:defRPr b="0" i="0" sz="1400" u="none" cap="none" strike="noStrike">
                <a:solidFill>
                  <a:schemeClr val="dk1"/>
                </a:solidFill>
                <a:latin typeface="Gill Sans"/>
                <a:ea typeface="Gill Sans"/>
                <a:cs typeface="Gill Sans"/>
                <a:sym typeface="Gill Sans"/>
              </a:defRPr>
            </a:lvl6pPr>
            <a:lvl7pPr lvl="6" marR="0" algn="l">
              <a:spcBef>
                <a:spcPts val="0"/>
              </a:spcBef>
              <a:spcAft>
                <a:spcPts val="0"/>
              </a:spcAft>
              <a:buSzPts val="1100"/>
              <a:buNone/>
              <a:defRPr b="0" i="0" sz="1400" u="none" cap="none" strike="noStrike">
                <a:solidFill>
                  <a:schemeClr val="dk1"/>
                </a:solidFill>
                <a:latin typeface="Gill Sans"/>
                <a:ea typeface="Gill Sans"/>
                <a:cs typeface="Gill Sans"/>
                <a:sym typeface="Gill Sans"/>
              </a:defRPr>
            </a:lvl7pPr>
            <a:lvl8pPr lvl="7" marR="0" algn="l">
              <a:spcBef>
                <a:spcPts val="0"/>
              </a:spcBef>
              <a:spcAft>
                <a:spcPts val="0"/>
              </a:spcAft>
              <a:buSzPts val="1100"/>
              <a:buNone/>
              <a:defRPr b="0" i="0" sz="1400" u="none" cap="none" strike="noStrike">
                <a:solidFill>
                  <a:schemeClr val="dk1"/>
                </a:solidFill>
                <a:latin typeface="Gill Sans"/>
                <a:ea typeface="Gill Sans"/>
                <a:cs typeface="Gill Sans"/>
                <a:sym typeface="Gill Sans"/>
              </a:defRPr>
            </a:lvl8pPr>
            <a:lvl9pPr lvl="8" marR="0" algn="l">
              <a:spcBef>
                <a:spcPts val="0"/>
              </a:spcBef>
              <a:spcAft>
                <a:spcPts val="0"/>
              </a:spcAft>
              <a:buSzPts val="1100"/>
              <a:buNone/>
              <a:defRPr b="0" i="0" sz="1400" u="none" cap="none" strike="noStrike">
                <a:solidFill>
                  <a:schemeClr val="dk1"/>
                </a:solidFill>
                <a:latin typeface="Gill Sans"/>
                <a:ea typeface="Gill Sans"/>
                <a:cs typeface="Gill Sans"/>
                <a:sym typeface="Gill Sans"/>
              </a:defRPr>
            </a:lvl9pPr>
          </a:lstStyle>
          <a:p/>
        </p:txBody>
      </p:sp>
      <p:sp>
        <p:nvSpPr>
          <p:cNvPr id="108" name="Google Shape;108;p21"/>
          <p:cNvSpPr txBox="1"/>
          <p:nvPr>
            <p:ph idx="11" type="ftr"/>
          </p:nvPr>
        </p:nvSpPr>
        <p:spPr>
          <a:xfrm>
            <a:off x="3028950" y="4767267"/>
            <a:ext cx="3086100" cy="273900"/>
          </a:xfrm>
          <a:prstGeom prst="rect">
            <a:avLst/>
          </a:prstGeom>
          <a:noFill/>
          <a:ln>
            <a:noFill/>
          </a:ln>
        </p:spPr>
        <p:txBody>
          <a:bodyPr anchorCtr="0" anchor="t" bIns="34275" lIns="68575" spcFirstLastPara="1" rIns="68575" wrap="square" tIns="34275">
            <a:noAutofit/>
          </a:bodyPr>
          <a:lstStyle>
            <a:lvl1pPr lvl="0" marR="0" algn="l">
              <a:spcBef>
                <a:spcPts val="0"/>
              </a:spcBef>
              <a:spcAft>
                <a:spcPts val="0"/>
              </a:spcAft>
              <a:buSzPts val="1100"/>
              <a:buNone/>
              <a:defRPr sz="1400">
                <a:solidFill>
                  <a:schemeClr val="dk1"/>
                </a:solidFill>
                <a:latin typeface="Gill Sans"/>
                <a:ea typeface="Gill Sans"/>
                <a:cs typeface="Gill Sans"/>
                <a:sym typeface="Gill Sans"/>
              </a:defRPr>
            </a:lvl1pPr>
            <a:lvl2pPr lvl="1" marR="0" algn="l">
              <a:spcBef>
                <a:spcPts val="0"/>
              </a:spcBef>
              <a:spcAft>
                <a:spcPts val="0"/>
              </a:spcAft>
              <a:buSzPts val="1100"/>
              <a:buNone/>
              <a:defRPr b="0" i="0" sz="1400" u="none" cap="none" strike="noStrike">
                <a:solidFill>
                  <a:schemeClr val="dk1"/>
                </a:solidFill>
                <a:latin typeface="Gill Sans"/>
                <a:ea typeface="Gill Sans"/>
                <a:cs typeface="Gill Sans"/>
                <a:sym typeface="Gill Sans"/>
              </a:defRPr>
            </a:lvl2pPr>
            <a:lvl3pPr lvl="2" marR="0" algn="l">
              <a:spcBef>
                <a:spcPts val="0"/>
              </a:spcBef>
              <a:spcAft>
                <a:spcPts val="0"/>
              </a:spcAft>
              <a:buSzPts val="1100"/>
              <a:buNone/>
              <a:defRPr b="0" i="0" sz="1400" u="none" cap="none" strike="noStrike">
                <a:solidFill>
                  <a:schemeClr val="dk1"/>
                </a:solidFill>
                <a:latin typeface="Gill Sans"/>
                <a:ea typeface="Gill Sans"/>
                <a:cs typeface="Gill Sans"/>
                <a:sym typeface="Gill Sans"/>
              </a:defRPr>
            </a:lvl3pPr>
            <a:lvl4pPr lvl="3" marR="0" algn="l">
              <a:spcBef>
                <a:spcPts val="0"/>
              </a:spcBef>
              <a:spcAft>
                <a:spcPts val="0"/>
              </a:spcAft>
              <a:buSzPts val="1100"/>
              <a:buNone/>
              <a:defRPr b="0" i="0" sz="1400" u="none" cap="none" strike="noStrike">
                <a:solidFill>
                  <a:schemeClr val="dk1"/>
                </a:solidFill>
                <a:latin typeface="Gill Sans"/>
                <a:ea typeface="Gill Sans"/>
                <a:cs typeface="Gill Sans"/>
                <a:sym typeface="Gill Sans"/>
              </a:defRPr>
            </a:lvl4pPr>
            <a:lvl5pPr lvl="4" marR="0" algn="l">
              <a:spcBef>
                <a:spcPts val="0"/>
              </a:spcBef>
              <a:spcAft>
                <a:spcPts val="0"/>
              </a:spcAft>
              <a:buSzPts val="1100"/>
              <a:buNone/>
              <a:defRPr b="0" i="0" sz="1400" u="none" cap="none" strike="noStrike">
                <a:solidFill>
                  <a:schemeClr val="dk1"/>
                </a:solidFill>
                <a:latin typeface="Gill Sans"/>
                <a:ea typeface="Gill Sans"/>
                <a:cs typeface="Gill Sans"/>
                <a:sym typeface="Gill Sans"/>
              </a:defRPr>
            </a:lvl5pPr>
            <a:lvl6pPr lvl="5" marR="0" algn="l">
              <a:spcBef>
                <a:spcPts val="0"/>
              </a:spcBef>
              <a:spcAft>
                <a:spcPts val="0"/>
              </a:spcAft>
              <a:buSzPts val="1100"/>
              <a:buNone/>
              <a:defRPr b="0" i="0" sz="1400" u="none" cap="none" strike="noStrike">
                <a:solidFill>
                  <a:schemeClr val="dk1"/>
                </a:solidFill>
                <a:latin typeface="Gill Sans"/>
                <a:ea typeface="Gill Sans"/>
                <a:cs typeface="Gill Sans"/>
                <a:sym typeface="Gill Sans"/>
              </a:defRPr>
            </a:lvl6pPr>
            <a:lvl7pPr lvl="6" marR="0" algn="l">
              <a:spcBef>
                <a:spcPts val="0"/>
              </a:spcBef>
              <a:spcAft>
                <a:spcPts val="0"/>
              </a:spcAft>
              <a:buSzPts val="1100"/>
              <a:buNone/>
              <a:defRPr b="0" i="0" sz="1400" u="none" cap="none" strike="noStrike">
                <a:solidFill>
                  <a:schemeClr val="dk1"/>
                </a:solidFill>
                <a:latin typeface="Gill Sans"/>
                <a:ea typeface="Gill Sans"/>
                <a:cs typeface="Gill Sans"/>
                <a:sym typeface="Gill Sans"/>
              </a:defRPr>
            </a:lvl7pPr>
            <a:lvl8pPr lvl="7" marR="0" algn="l">
              <a:spcBef>
                <a:spcPts val="0"/>
              </a:spcBef>
              <a:spcAft>
                <a:spcPts val="0"/>
              </a:spcAft>
              <a:buSzPts val="1100"/>
              <a:buNone/>
              <a:defRPr b="0" i="0" sz="1400" u="none" cap="none" strike="noStrike">
                <a:solidFill>
                  <a:schemeClr val="dk1"/>
                </a:solidFill>
                <a:latin typeface="Gill Sans"/>
                <a:ea typeface="Gill Sans"/>
                <a:cs typeface="Gill Sans"/>
                <a:sym typeface="Gill Sans"/>
              </a:defRPr>
            </a:lvl8pPr>
            <a:lvl9pPr lvl="8" marR="0" algn="l">
              <a:spcBef>
                <a:spcPts val="0"/>
              </a:spcBef>
              <a:spcAft>
                <a:spcPts val="0"/>
              </a:spcAft>
              <a:buSzPts val="1100"/>
              <a:buNone/>
              <a:defRPr b="0" i="0" sz="1400" u="none" cap="none" strike="noStrike">
                <a:solidFill>
                  <a:schemeClr val="dk1"/>
                </a:solidFill>
                <a:latin typeface="Gill Sans"/>
                <a:ea typeface="Gill Sans"/>
                <a:cs typeface="Gill Sans"/>
                <a:sym typeface="Gill Sans"/>
              </a:defRPr>
            </a:lvl9pPr>
          </a:lstStyle>
          <a:p/>
        </p:txBody>
      </p:sp>
      <p:sp>
        <p:nvSpPr>
          <p:cNvPr id="109" name="Google Shape;109;p21"/>
          <p:cNvSpPr txBox="1"/>
          <p:nvPr>
            <p:ph idx="12" type="sldNum"/>
          </p:nvPr>
        </p:nvSpPr>
        <p:spPr>
          <a:xfrm>
            <a:off x="7086600" y="4875110"/>
            <a:ext cx="2057400" cy="273900"/>
          </a:xfrm>
          <a:prstGeom prst="rect">
            <a:avLst/>
          </a:prstGeom>
          <a:noFill/>
          <a:ln>
            <a:noFill/>
          </a:ln>
        </p:spPr>
        <p:txBody>
          <a:bodyPr anchorCtr="0" anchor="t" bIns="34275" lIns="68575" spcFirstLastPara="1" rIns="68575" wrap="square" tIns="34275">
            <a:noAutofit/>
          </a:bodyPr>
          <a:lstStyle>
            <a:lvl1pPr indent="0" lvl="0" marL="0" marR="0" algn="l">
              <a:spcBef>
                <a:spcPts val="0"/>
              </a:spcBef>
              <a:buNone/>
              <a:defRPr sz="1400">
                <a:solidFill>
                  <a:schemeClr val="dk1"/>
                </a:solidFill>
                <a:latin typeface="Gill Sans"/>
                <a:ea typeface="Gill Sans"/>
                <a:cs typeface="Gill Sans"/>
                <a:sym typeface="Gill Sans"/>
              </a:defRPr>
            </a:lvl1pPr>
            <a:lvl2pPr indent="0" lvl="1" marL="0" marR="0" algn="l">
              <a:spcBef>
                <a:spcPts val="0"/>
              </a:spcBef>
              <a:buNone/>
              <a:defRPr sz="1400">
                <a:solidFill>
                  <a:schemeClr val="dk1"/>
                </a:solidFill>
                <a:latin typeface="Gill Sans"/>
                <a:ea typeface="Gill Sans"/>
                <a:cs typeface="Gill Sans"/>
                <a:sym typeface="Gill Sans"/>
              </a:defRPr>
            </a:lvl2pPr>
            <a:lvl3pPr indent="0" lvl="2" marL="0" marR="0" algn="l">
              <a:spcBef>
                <a:spcPts val="0"/>
              </a:spcBef>
              <a:buNone/>
              <a:defRPr sz="1400">
                <a:solidFill>
                  <a:schemeClr val="dk1"/>
                </a:solidFill>
                <a:latin typeface="Gill Sans"/>
                <a:ea typeface="Gill Sans"/>
                <a:cs typeface="Gill Sans"/>
                <a:sym typeface="Gill Sans"/>
              </a:defRPr>
            </a:lvl3pPr>
            <a:lvl4pPr indent="0" lvl="3" marL="0" marR="0" algn="l">
              <a:spcBef>
                <a:spcPts val="0"/>
              </a:spcBef>
              <a:buNone/>
              <a:defRPr sz="1400">
                <a:solidFill>
                  <a:schemeClr val="dk1"/>
                </a:solidFill>
                <a:latin typeface="Gill Sans"/>
                <a:ea typeface="Gill Sans"/>
                <a:cs typeface="Gill Sans"/>
                <a:sym typeface="Gill Sans"/>
              </a:defRPr>
            </a:lvl4pPr>
            <a:lvl5pPr indent="0" lvl="4" marL="0" marR="0" algn="l">
              <a:spcBef>
                <a:spcPts val="0"/>
              </a:spcBef>
              <a:buNone/>
              <a:defRPr sz="1400">
                <a:solidFill>
                  <a:schemeClr val="dk1"/>
                </a:solidFill>
                <a:latin typeface="Gill Sans"/>
                <a:ea typeface="Gill Sans"/>
                <a:cs typeface="Gill Sans"/>
                <a:sym typeface="Gill Sans"/>
              </a:defRPr>
            </a:lvl5pPr>
            <a:lvl6pPr indent="0" lvl="5" marL="0" marR="0" algn="l">
              <a:spcBef>
                <a:spcPts val="0"/>
              </a:spcBef>
              <a:buNone/>
              <a:defRPr sz="1400">
                <a:solidFill>
                  <a:schemeClr val="dk1"/>
                </a:solidFill>
                <a:latin typeface="Gill Sans"/>
                <a:ea typeface="Gill Sans"/>
                <a:cs typeface="Gill Sans"/>
                <a:sym typeface="Gill Sans"/>
              </a:defRPr>
            </a:lvl6pPr>
            <a:lvl7pPr indent="0" lvl="6" marL="0" marR="0" algn="l">
              <a:spcBef>
                <a:spcPts val="0"/>
              </a:spcBef>
              <a:buNone/>
              <a:defRPr sz="1400">
                <a:solidFill>
                  <a:schemeClr val="dk1"/>
                </a:solidFill>
                <a:latin typeface="Gill Sans"/>
                <a:ea typeface="Gill Sans"/>
                <a:cs typeface="Gill Sans"/>
                <a:sym typeface="Gill Sans"/>
              </a:defRPr>
            </a:lvl7pPr>
            <a:lvl8pPr indent="0" lvl="7" marL="0" marR="0" algn="l">
              <a:spcBef>
                <a:spcPts val="0"/>
              </a:spcBef>
              <a:buNone/>
              <a:defRPr sz="1400">
                <a:solidFill>
                  <a:schemeClr val="dk1"/>
                </a:solidFill>
                <a:latin typeface="Gill Sans"/>
                <a:ea typeface="Gill Sans"/>
                <a:cs typeface="Gill Sans"/>
                <a:sym typeface="Gill Sans"/>
              </a:defRPr>
            </a:lvl8pPr>
            <a:lvl9pPr indent="0" lvl="8" marL="0" marR="0" algn="l">
              <a:spcBef>
                <a:spcPts val="0"/>
              </a:spcBef>
              <a:buNone/>
              <a:defRPr sz="1400">
                <a:solidFill>
                  <a:schemeClr val="dk1"/>
                </a:solidFill>
                <a:latin typeface="Gill Sans"/>
                <a:ea typeface="Gill Sans"/>
                <a:cs typeface="Gill Sans"/>
                <a:sym typeface="Gill Sans"/>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0" name="Shape 110"/>
        <p:cNvGrpSpPr/>
        <p:nvPr/>
      </p:nvGrpSpPr>
      <p:grpSpPr>
        <a:xfrm>
          <a:off x="0" y="0"/>
          <a:ext cx="0" cy="0"/>
          <a:chOff x="0" y="0"/>
          <a:chExt cx="0" cy="0"/>
        </a:xfrm>
      </p:grpSpPr>
      <p:sp>
        <p:nvSpPr>
          <p:cNvPr id="111" name="Google Shape;111;p22"/>
          <p:cNvSpPr txBox="1"/>
          <p:nvPr>
            <p:ph idx="10" type="dt"/>
          </p:nvPr>
        </p:nvSpPr>
        <p:spPr>
          <a:xfrm>
            <a:off x="628650" y="4767267"/>
            <a:ext cx="2057400" cy="273900"/>
          </a:xfrm>
          <a:prstGeom prst="rect">
            <a:avLst/>
          </a:prstGeom>
          <a:noFill/>
          <a:ln>
            <a:noFill/>
          </a:ln>
        </p:spPr>
        <p:txBody>
          <a:bodyPr anchorCtr="0" anchor="t" bIns="34275" lIns="68575" spcFirstLastPara="1" rIns="68575" wrap="square" tIns="34275">
            <a:noAutofit/>
          </a:bodyPr>
          <a:lstStyle>
            <a:lvl1pPr lvl="0" marR="0" algn="l">
              <a:spcBef>
                <a:spcPts val="0"/>
              </a:spcBef>
              <a:spcAft>
                <a:spcPts val="0"/>
              </a:spcAft>
              <a:buSzPts val="1100"/>
              <a:buNone/>
              <a:defRPr sz="1400">
                <a:solidFill>
                  <a:schemeClr val="dk1"/>
                </a:solidFill>
                <a:latin typeface="Gill Sans"/>
                <a:ea typeface="Gill Sans"/>
                <a:cs typeface="Gill Sans"/>
                <a:sym typeface="Gill Sans"/>
              </a:defRPr>
            </a:lvl1pPr>
            <a:lvl2pPr lvl="1" marR="0" algn="l">
              <a:spcBef>
                <a:spcPts val="0"/>
              </a:spcBef>
              <a:spcAft>
                <a:spcPts val="0"/>
              </a:spcAft>
              <a:buSzPts val="1100"/>
              <a:buNone/>
              <a:defRPr b="0" i="0" sz="1400" u="none" cap="none" strike="noStrike">
                <a:solidFill>
                  <a:schemeClr val="dk1"/>
                </a:solidFill>
                <a:latin typeface="Gill Sans"/>
                <a:ea typeface="Gill Sans"/>
                <a:cs typeface="Gill Sans"/>
                <a:sym typeface="Gill Sans"/>
              </a:defRPr>
            </a:lvl2pPr>
            <a:lvl3pPr lvl="2" marR="0" algn="l">
              <a:spcBef>
                <a:spcPts val="0"/>
              </a:spcBef>
              <a:spcAft>
                <a:spcPts val="0"/>
              </a:spcAft>
              <a:buSzPts val="1100"/>
              <a:buNone/>
              <a:defRPr b="0" i="0" sz="1400" u="none" cap="none" strike="noStrike">
                <a:solidFill>
                  <a:schemeClr val="dk1"/>
                </a:solidFill>
                <a:latin typeface="Gill Sans"/>
                <a:ea typeface="Gill Sans"/>
                <a:cs typeface="Gill Sans"/>
                <a:sym typeface="Gill Sans"/>
              </a:defRPr>
            </a:lvl3pPr>
            <a:lvl4pPr lvl="3" marR="0" algn="l">
              <a:spcBef>
                <a:spcPts val="0"/>
              </a:spcBef>
              <a:spcAft>
                <a:spcPts val="0"/>
              </a:spcAft>
              <a:buSzPts val="1100"/>
              <a:buNone/>
              <a:defRPr b="0" i="0" sz="1400" u="none" cap="none" strike="noStrike">
                <a:solidFill>
                  <a:schemeClr val="dk1"/>
                </a:solidFill>
                <a:latin typeface="Gill Sans"/>
                <a:ea typeface="Gill Sans"/>
                <a:cs typeface="Gill Sans"/>
                <a:sym typeface="Gill Sans"/>
              </a:defRPr>
            </a:lvl4pPr>
            <a:lvl5pPr lvl="4" marR="0" algn="l">
              <a:spcBef>
                <a:spcPts val="0"/>
              </a:spcBef>
              <a:spcAft>
                <a:spcPts val="0"/>
              </a:spcAft>
              <a:buSzPts val="1100"/>
              <a:buNone/>
              <a:defRPr b="0" i="0" sz="1400" u="none" cap="none" strike="noStrike">
                <a:solidFill>
                  <a:schemeClr val="dk1"/>
                </a:solidFill>
                <a:latin typeface="Gill Sans"/>
                <a:ea typeface="Gill Sans"/>
                <a:cs typeface="Gill Sans"/>
                <a:sym typeface="Gill Sans"/>
              </a:defRPr>
            </a:lvl5pPr>
            <a:lvl6pPr lvl="5" marR="0" algn="l">
              <a:spcBef>
                <a:spcPts val="0"/>
              </a:spcBef>
              <a:spcAft>
                <a:spcPts val="0"/>
              </a:spcAft>
              <a:buSzPts val="1100"/>
              <a:buNone/>
              <a:defRPr b="0" i="0" sz="1400" u="none" cap="none" strike="noStrike">
                <a:solidFill>
                  <a:schemeClr val="dk1"/>
                </a:solidFill>
                <a:latin typeface="Gill Sans"/>
                <a:ea typeface="Gill Sans"/>
                <a:cs typeface="Gill Sans"/>
                <a:sym typeface="Gill Sans"/>
              </a:defRPr>
            </a:lvl6pPr>
            <a:lvl7pPr lvl="6" marR="0" algn="l">
              <a:spcBef>
                <a:spcPts val="0"/>
              </a:spcBef>
              <a:spcAft>
                <a:spcPts val="0"/>
              </a:spcAft>
              <a:buSzPts val="1100"/>
              <a:buNone/>
              <a:defRPr b="0" i="0" sz="1400" u="none" cap="none" strike="noStrike">
                <a:solidFill>
                  <a:schemeClr val="dk1"/>
                </a:solidFill>
                <a:latin typeface="Gill Sans"/>
                <a:ea typeface="Gill Sans"/>
                <a:cs typeface="Gill Sans"/>
                <a:sym typeface="Gill Sans"/>
              </a:defRPr>
            </a:lvl7pPr>
            <a:lvl8pPr lvl="7" marR="0" algn="l">
              <a:spcBef>
                <a:spcPts val="0"/>
              </a:spcBef>
              <a:spcAft>
                <a:spcPts val="0"/>
              </a:spcAft>
              <a:buSzPts val="1100"/>
              <a:buNone/>
              <a:defRPr b="0" i="0" sz="1400" u="none" cap="none" strike="noStrike">
                <a:solidFill>
                  <a:schemeClr val="dk1"/>
                </a:solidFill>
                <a:latin typeface="Gill Sans"/>
                <a:ea typeface="Gill Sans"/>
                <a:cs typeface="Gill Sans"/>
                <a:sym typeface="Gill Sans"/>
              </a:defRPr>
            </a:lvl8pPr>
            <a:lvl9pPr lvl="8" marR="0" algn="l">
              <a:spcBef>
                <a:spcPts val="0"/>
              </a:spcBef>
              <a:spcAft>
                <a:spcPts val="0"/>
              </a:spcAft>
              <a:buSzPts val="1100"/>
              <a:buNone/>
              <a:defRPr b="0" i="0" sz="1400" u="none" cap="none" strike="noStrike">
                <a:solidFill>
                  <a:schemeClr val="dk1"/>
                </a:solidFill>
                <a:latin typeface="Gill Sans"/>
                <a:ea typeface="Gill Sans"/>
                <a:cs typeface="Gill Sans"/>
                <a:sym typeface="Gill Sans"/>
              </a:defRPr>
            </a:lvl9pPr>
          </a:lstStyle>
          <a:p/>
        </p:txBody>
      </p:sp>
      <p:sp>
        <p:nvSpPr>
          <p:cNvPr id="112" name="Google Shape;112;p22"/>
          <p:cNvSpPr txBox="1"/>
          <p:nvPr>
            <p:ph idx="11" type="ftr"/>
          </p:nvPr>
        </p:nvSpPr>
        <p:spPr>
          <a:xfrm>
            <a:off x="3028950" y="4767267"/>
            <a:ext cx="3086100" cy="273900"/>
          </a:xfrm>
          <a:prstGeom prst="rect">
            <a:avLst/>
          </a:prstGeom>
          <a:noFill/>
          <a:ln>
            <a:noFill/>
          </a:ln>
        </p:spPr>
        <p:txBody>
          <a:bodyPr anchorCtr="0" anchor="t" bIns="34275" lIns="68575" spcFirstLastPara="1" rIns="68575" wrap="square" tIns="34275">
            <a:noAutofit/>
          </a:bodyPr>
          <a:lstStyle>
            <a:lvl1pPr lvl="0" marR="0" algn="l">
              <a:spcBef>
                <a:spcPts val="0"/>
              </a:spcBef>
              <a:spcAft>
                <a:spcPts val="0"/>
              </a:spcAft>
              <a:buSzPts val="1100"/>
              <a:buNone/>
              <a:defRPr sz="1400">
                <a:solidFill>
                  <a:schemeClr val="dk1"/>
                </a:solidFill>
                <a:latin typeface="Gill Sans"/>
                <a:ea typeface="Gill Sans"/>
                <a:cs typeface="Gill Sans"/>
                <a:sym typeface="Gill Sans"/>
              </a:defRPr>
            </a:lvl1pPr>
            <a:lvl2pPr lvl="1" marR="0" algn="l">
              <a:spcBef>
                <a:spcPts val="0"/>
              </a:spcBef>
              <a:spcAft>
                <a:spcPts val="0"/>
              </a:spcAft>
              <a:buSzPts val="1100"/>
              <a:buNone/>
              <a:defRPr b="0" i="0" sz="1400" u="none" cap="none" strike="noStrike">
                <a:solidFill>
                  <a:schemeClr val="dk1"/>
                </a:solidFill>
                <a:latin typeface="Gill Sans"/>
                <a:ea typeface="Gill Sans"/>
                <a:cs typeface="Gill Sans"/>
                <a:sym typeface="Gill Sans"/>
              </a:defRPr>
            </a:lvl2pPr>
            <a:lvl3pPr lvl="2" marR="0" algn="l">
              <a:spcBef>
                <a:spcPts val="0"/>
              </a:spcBef>
              <a:spcAft>
                <a:spcPts val="0"/>
              </a:spcAft>
              <a:buSzPts val="1100"/>
              <a:buNone/>
              <a:defRPr b="0" i="0" sz="1400" u="none" cap="none" strike="noStrike">
                <a:solidFill>
                  <a:schemeClr val="dk1"/>
                </a:solidFill>
                <a:latin typeface="Gill Sans"/>
                <a:ea typeface="Gill Sans"/>
                <a:cs typeface="Gill Sans"/>
                <a:sym typeface="Gill Sans"/>
              </a:defRPr>
            </a:lvl3pPr>
            <a:lvl4pPr lvl="3" marR="0" algn="l">
              <a:spcBef>
                <a:spcPts val="0"/>
              </a:spcBef>
              <a:spcAft>
                <a:spcPts val="0"/>
              </a:spcAft>
              <a:buSzPts val="1100"/>
              <a:buNone/>
              <a:defRPr b="0" i="0" sz="1400" u="none" cap="none" strike="noStrike">
                <a:solidFill>
                  <a:schemeClr val="dk1"/>
                </a:solidFill>
                <a:latin typeface="Gill Sans"/>
                <a:ea typeface="Gill Sans"/>
                <a:cs typeface="Gill Sans"/>
                <a:sym typeface="Gill Sans"/>
              </a:defRPr>
            </a:lvl4pPr>
            <a:lvl5pPr lvl="4" marR="0" algn="l">
              <a:spcBef>
                <a:spcPts val="0"/>
              </a:spcBef>
              <a:spcAft>
                <a:spcPts val="0"/>
              </a:spcAft>
              <a:buSzPts val="1100"/>
              <a:buNone/>
              <a:defRPr b="0" i="0" sz="1400" u="none" cap="none" strike="noStrike">
                <a:solidFill>
                  <a:schemeClr val="dk1"/>
                </a:solidFill>
                <a:latin typeface="Gill Sans"/>
                <a:ea typeface="Gill Sans"/>
                <a:cs typeface="Gill Sans"/>
                <a:sym typeface="Gill Sans"/>
              </a:defRPr>
            </a:lvl5pPr>
            <a:lvl6pPr lvl="5" marR="0" algn="l">
              <a:spcBef>
                <a:spcPts val="0"/>
              </a:spcBef>
              <a:spcAft>
                <a:spcPts val="0"/>
              </a:spcAft>
              <a:buSzPts val="1100"/>
              <a:buNone/>
              <a:defRPr b="0" i="0" sz="1400" u="none" cap="none" strike="noStrike">
                <a:solidFill>
                  <a:schemeClr val="dk1"/>
                </a:solidFill>
                <a:latin typeface="Gill Sans"/>
                <a:ea typeface="Gill Sans"/>
                <a:cs typeface="Gill Sans"/>
                <a:sym typeface="Gill Sans"/>
              </a:defRPr>
            </a:lvl6pPr>
            <a:lvl7pPr lvl="6" marR="0" algn="l">
              <a:spcBef>
                <a:spcPts val="0"/>
              </a:spcBef>
              <a:spcAft>
                <a:spcPts val="0"/>
              </a:spcAft>
              <a:buSzPts val="1100"/>
              <a:buNone/>
              <a:defRPr b="0" i="0" sz="1400" u="none" cap="none" strike="noStrike">
                <a:solidFill>
                  <a:schemeClr val="dk1"/>
                </a:solidFill>
                <a:latin typeface="Gill Sans"/>
                <a:ea typeface="Gill Sans"/>
                <a:cs typeface="Gill Sans"/>
                <a:sym typeface="Gill Sans"/>
              </a:defRPr>
            </a:lvl7pPr>
            <a:lvl8pPr lvl="7" marR="0" algn="l">
              <a:spcBef>
                <a:spcPts val="0"/>
              </a:spcBef>
              <a:spcAft>
                <a:spcPts val="0"/>
              </a:spcAft>
              <a:buSzPts val="1100"/>
              <a:buNone/>
              <a:defRPr b="0" i="0" sz="1400" u="none" cap="none" strike="noStrike">
                <a:solidFill>
                  <a:schemeClr val="dk1"/>
                </a:solidFill>
                <a:latin typeface="Gill Sans"/>
                <a:ea typeface="Gill Sans"/>
                <a:cs typeface="Gill Sans"/>
                <a:sym typeface="Gill Sans"/>
              </a:defRPr>
            </a:lvl8pPr>
            <a:lvl9pPr lvl="8" marR="0" algn="l">
              <a:spcBef>
                <a:spcPts val="0"/>
              </a:spcBef>
              <a:spcAft>
                <a:spcPts val="0"/>
              </a:spcAft>
              <a:buSzPts val="1100"/>
              <a:buNone/>
              <a:defRPr b="0" i="0" sz="1400" u="none" cap="none" strike="noStrike">
                <a:solidFill>
                  <a:schemeClr val="dk1"/>
                </a:solidFill>
                <a:latin typeface="Gill Sans"/>
                <a:ea typeface="Gill Sans"/>
                <a:cs typeface="Gill Sans"/>
                <a:sym typeface="Gill Sans"/>
              </a:defRPr>
            </a:lvl9pPr>
          </a:lstStyle>
          <a:p/>
        </p:txBody>
      </p:sp>
      <p:sp>
        <p:nvSpPr>
          <p:cNvPr id="113" name="Google Shape;113;p22"/>
          <p:cNvSpPr txBox="1"/>
          <p:nvPr>
            <p:ph idx="12" type="sldNum"/>
          </p:nvPr>
        </p:nvSpPr>
        <p:spPr>
          <a:xfrm>
            <a:off x="7086600" y="4875110"/>
            <a:ext cx="2057400" cy="273900"/>
          </a:xfrm>
          <a:prstGeom prst="rect">
            <a:avLst/>
          </a:prstGeom>
          <a:noFill/>
          <a:ln>
            <a:noFill/>
          </a:ln>
        </p:spPr>
        <p:txBody>
          <a:bodyPr anchorCtr="0" anchor="t" bIns="34275" lIns="68575" spcFirstLastPara="1" rIns="68575" wrap="square" tIns="34275">
            <a:noAutofit/>
          </a:bodyPr>
          <a:lstStyle>
            <a:lvl1pPr indent="0" lvl="0" marL="0" marR="0" algn="l">
              <a:spcBef>
                <a:spcPts val="0"/>
              </a:spcBef>
              <a:buNone/>
              <a:defRPr sz="1400">
                <a:solidFill>
                  <a:schemeClr val="dk1"/>
                </a:solidFill>
                <a:latin typeface="Gill Sans"/>
                <a:ea typeface="Gill Sans"/>
                <a:cs typeface="Gill Sans"/>
                <a:sym typeface="Gill Sans"/>
              </a:defRPr>
            </a:lvl1pPr>
            <a:lvl2pPr indent="0" lvl="1" marL="0" marR="0" algn="l">
              <a:spcBef>
                <a:spcPts val="0"/>
              </a:spcBef>
              <a:buNone/>
              <a:defRPr sz="1400">
                <a:solidFill>
                  <a:schemeClr val="dk1"/>
                </a:solidFill>
                <a:latin typeface="Gill Sans"/>
                <a:ea typeface="Gill Sans"/>
                <a:cs typeface="Gill Sans"/>
                <a:sym typeface="Gill Sans"/>
              </a:defRPr>
            </a:lvl2pPr>
            <a:lvl3pPr indent="0" lvl="2" marL="0" marR="0" algn="l">
              <a:spcBef>
                <a:spcPts val="0"/>
              </a:spcBef>
              <a:buNone/>
              <a:defRPr sz="1400">
                <a:solidFill>
                  <a:schemeClr val="dk1"/>
                </a:solidFill>
                <a:latin typeface="Gill Sans"/>
                <a:ea typeface="Gill Sans"/>
                <a:cs typeface="Gill Sans"/>
                <a:sym typeface="Gill Sans"/>
              </a:defRPr>
            </a:lvl3pPr>
            <a:lvl4pPr indent="0" lvl="3" marL="0" marR="0" algn="l">
              <a:spcBef>
                <a:spcPts val="0"/>
              </a:spcBef>
              <a:buNone/>
              <a:defRPr sz="1400">
                <a:solidFill>
                  <a:schemeClr val="dk1"/>
                </a:solidFill>
                <a:latin typeface="Gill Sans"/>
                <a:ea typeface="Gill Sans"/>
                <a:cs typeface="Gill Sans"/>
                <a:sym typeface="Gill Sans"/>
              </a:defRPr>
            </a:lvl4pPr>
            <a:lvl5pPr indent="0" lvl="4" marL="0" marR="0" algn="l">
              <a:spcBef>
                <a:spcPts val="0"/>
              </a:spcBef>
              <a:buNone/>
              <a:defRPr sz="1400">
                <a:solidFill>
                  <a:schemeClr val="dk1"/>
                </a:solidFill>
                <a:latin typeface="Gill Sans"/>
                <a:ea typeface="Gill Sans"/>
                <a:cs typeface="Gill Sans"/>
                <a:sym typeface="Gill Sans"/>
              </a:defRPr>
            </a:lvl5pPr>
            <a:lvl6pPr indent="0" lvl="5" marL="0" marR="0" algn="l">
              <a:spcBef>
                <a:spcPts val="0"/>
              </a:spcBef>
              <a:buNone/>
              <a:defRPr sz="1400">
                <a:solidFill>
                  <a:schemeClr val="dk1"/>
                </a:solidFill>
                <a:latin typeface="Gill Sans"/>
                <a:ea typeface="Gill Sans"/>
                <a:cs typeface="Gill Sans"/>
                <a:sym typeface="Gill Sans"/>
              </a:defRPr>
            </a:lvl6pPr>
            <a:lvl7pPr indent="0" lvl="6" marL="0" marR="0" algn="l">
              <a:spcBef>
                <a:spcPts val="0"/>
              </a:spcBef>
              <a:buNone/>
              <a:defRPr sz="1400">
                <a:solidFill>
                  <a:schemeClr val="dk1"/>
                </a:solidFill>
                <a:latin typeface="Gill Sans"/>
                <a:ea typeface="Gill Sans"/>
                <a:cs typeface="Gill Sans"/>
                <a:sym typeface="Gill Sans"/>
              </a:defRPr>
            </a:lvl7pPr>
            <a:lvl8pPr indent="0" lvl="7" marL="0" marR="0" algn="l">
              <a:spcBef>
                <a:spcPts val="0"/>
              </a:spcBef>
              <a:buNone/>
              <a:defRPr sz="1400">
                <a:solidFill>
                  <a:schemeClr val="dk1"/>
                </a:solidFill>
                <a:latin typeface="Gill Sans"/>
                <a:ea typeface="Gill Sans"/>
                <a:cs typeface="Gill Sans"/>
                <a:sym typeface="Gill Sans"/>
              </a:defRPr>
            </a:lvl8pPr>
            <a:lvl9pPr indent="0" lvl="8" marL="0" marR="0" algn="l">
              <a:spcBef>
                <a:spcPts val="0"/>
              </a:spcBef>
              <a:buNone/>
              <a:defRPr sz="1400">
                <a:solidFill>
                  <a:schemeClr val="dk1"/>
                </a:solidFill>
                <a:latin typeface="Gill Sans"/>
                <a:ea typeface="Gill Sans"/>
                <a:cs typeface="Gill Sans"/>
                <a:sym typeface="Gill Sans"/>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14" name="Shape 114"/>
        <p:cNvGrpSpPr/>
        <p:nvPr/>
      </p:nvGrpSpPr>
      <p:grpSpPr>
        <a:xfrm>
          <a:off x="0" y="0"/>
          <a:ext cx="0" cy="0"/>
          <a:chOff x="0" y="0"/>
          <a:chExt cx="0" cy="0"/>
        </a:xfrm>
      </p:grpSpPr>
      <p:sp>
        <p:nvSpPr>
          <p:cNvPr id="115" name="Google Shape;115;p23"/>
          <p:cNvSpPr txBox="1"/>
          <p:nvPr>
            <p:ph type="title"/>
          </p:nvPr>
        </p:nvSpPr>
        <p:spPr>
          <a:xfrm>
            <a:off x="629841" y="342900"/>
            <a:ext cx="2949000" cy="1200300"/>
          </a:xfrm>
          <a:prstGeom prst="rect">
            <a:avLst/>
          </a:prstGeom>
          <a:noFill/>
          <a:ln>
            <a:noFill/>
          </a:ln>
        </p:spPr>
        <p:txBody>
          <a:bodyPr anchorCtr="0" anchor="b" bIns="34275" lIns="68575" spcFirstLastPara="1" rIns="68575" wrap="square" tIns="34275">
            <a:noAutofit/>
          </a:bodyPr>
          <a:lstStyle>
            <a:lvl1pPr lvl="0" marR="0" algn="l">
              <a:lnSpc>
                <a:spcPct val="90000"/>
              </a:lnSpc>
              <a:spcBef>
                <a:spcPts val="0"/>
              </a:spcBef>
              <a:spcAft>
                <a:spcPts val="0"/>
              </a:spcAft>
              <a:buClr>
                <a:schemeClr val="dk1"/>
              </a:buClr>
              <a:buSzPts val="2400"/>
              <a:buFont typeface="Gill Sans"/>
              <a:buNone/>
              <a:defRPr b="0" i="0" sz="2400" u="none" cap="none" strike="noStrike">
                <a:solidFill>
                  <a:schemeClr val="dk1"/>
                </a:solidFill>
                <a:latin typeface="Gill Sans"/>
                <a:ea typeface="Gill Sans"/>
                <a:cs typeface="Gill Sans"/>
                <a:sym typeface="Gill Sans"/>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p:txBody>
      </p:sp>
      <p:sp>
        <p:nvSpPr>
          <p:cNvPr id="116" name="Google Shape;116;p23"/>
          <p:cNvSpPr txBox="1"/>
          <p:nvPr>
            <p:ph idx="1" type="body"/>
          </p:nvPr>
        </p:nvSpPr>
        <p:spPr>
          <a:xfrm>
            <a:off x="3887391" y="740573"/>
            <a:ext cx="4629300" cy="3655200"/>
          </a:xfrm>
          <a:prstGeom prst="rect">
            <a:avLst/>
          </a:prstGeom>
          <a:noFill/>
          <a:ln>
            <a:noFill/>
          </a:ln>
        </p:spPr>
        <p:txBody>
          <a:bodyPr anchorCtr="0" anchor="t" bIns="34275" lIns="68575" spcFirstLastPara="1" rIns="68575" wrap="square" tIns="34275">
            <a:noAutofit/>
          </a:bodyPr>
          <a:lstStyle>
            <a:lvl1pPr indent="-381000" lvl="0" marL="457200" marR="0" algn="l">
              <a:lnSpc>
                <a:spcPct val="90000"/>
              </a:lnSpc>
              <a:spcBef>
                <a:spcPts val="800"/>
              </a:spcBef>
              <a:spcAft>
                <a:spcPts val="0"/>
              </a:spcAft>
              <a:buClr>
                <a:schemeClr val="dk1"/>
              </a:buClr>
              <a:buSzPts val="2400"/>
              <a:buFont typeface="Arial"/>
              <a:buChar char="•"/>
              <a:defRPr b="0" i="0" sz="2400" u="none" cap="none" strike="noStrike">
                <a:solidFill>
                  <a:schemeClr val="dk1"/>
                </a:solidFill>
                <a:latin typeface="Gill Sans"/>
                <a:ea typeface="Gill Sans"/>
                <a:cs typeface="Gill Sans"/>
                <a:sym typeface="Gill Sans"/>
              </a:defRPr>
            </a:lvl1pPr>
            <a:lvl2pPr indent="-361950" lvl="1" marL="914400" marR="0" algn="l">
              <a:lnSpc>
                <a:spcPct val="90000"/>
              </a:lnSpc>
              <a:spcBef>
                <a:spcPts val="400"/>
              </a:spcBef>
              <a:spcAft>
                <a:spcPts val="0"/>
              </a:spcAft>
              <a:buClr>
                <a:schemeClr val="dk1"/>
              </a:buClr>
              <a:buSzPts val="2100"/>
              <a:buFont typeface="Arial"/>
              <a:buChar char="•"/>
              <a:defRPr b="0" i="0" sz="2100" u="none" cap="none" strike="noStrike">
                <a:solidFill>
                  <a:schemeClr val="dk1"/>
                </a:solidFill>
                <a:latin typeface="Gill Sans"/>
                <a:ea typeface="Gill Sans"/>
                <a:cs typeface="Gill Sans"/>
                <a:sym typeface="Gill Sans"/>
              </a:defRPr>
            </a:lvl2pPr>
            <a:lvl3pPr indent="-342900" lvl="2" marL="1371600" marR="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Gill Sans"/>
                <a:ea typeface="Gill Sans"/>
                <a:cs typeface="Gill Sans"/>
                <a:sym typeface="Gill Sans"/>
              </a:defRPr>
            </a:lvl3pPr>
            <a:lvl4pPr indent="-323850" lvl="3" marL="1828800" marR="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Gill Sans"/>
                <a:ea typeface="Gill Sans"/>
                <a:cs typeface="Gill Sans"/>
                <a:sym typeface="Gill Sans"/>
              </a:defRPr>
            </a:lvl4pPr>
            <a:lvl5pPr indent="-323850" lvl="4" marL="2286000" marR="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Gill Sans"/>
                <a:ea typeface="Gill Sans"/>
                <a:cs typeface="Gill Sans"/>
                <a:sym typeface="Gill Sans"/>
              </a:defRPr>
            </a:lvl5pPr>
            <a:lvl6pPr indent="-323850" lvl="5" marL="2743200" marR="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Gill Sans"/>
                <a:ea typeface="Gill Sans"/>
                <a:cs typeface="Gill Sans"/>
                <a:sym typeface="Gill Sans"/>
              </a:defRPr>
            </a:lvl6pPr>
            <a:lvl7pPr indent="-323850" lvl="6" marL="3200400" marR="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Gill Sans"/>
                <a:ea typeface="Gill Sans"/>
                <a:cs typeface="Gill Sans"/>
                <a:sym typeface="Gill Sans"/>
              </a:defRPr>
            </a:lvl7pPr>
            <a:lvl8pPr indent="-323850" lvl="7" marL="3657600" marR="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Gill Sans"/>
                <a:ea typeface="Gill Sans"/>
                <a:cs typeface="Gill Sans"/>
                <a:sym typeface="Gill Sans"/>
              </a:defRPr>
            </a:lvl8pPr>
            <a:lvl9pPr indent="-323850" lvl="8" marL="4114800" marR="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Gill Sans"/>
                <a:ea typeface="Gill Sans"/>
                <a:cs typeface="Gill Sans"/>
                <a:sym typeface="Gill Sans"/>
              </a:defRPr>
            </a:lvl9pPr>
          </a:lstStyle>
          <a:p/>
        </p:txBody>
      </p:sp>
      <p:sp>
        <p:nvSpPr>
          <p:cNvPr id="117" name="Google Shape;117;p23"/>
          <p:cNvSpPr txBox="1"/>
          <p:nvPr>
            <p:ph idx="2" type="body"/>
          </p:nvPr>
        </p:nvSpPr>
        <p:spPr>
          <a:xfrm>
            <a:off x="629841" y="1543050"/>
            <a:ext cx="2949000" cy="2858700"/>
          </a:xfrm>
          <a:prstGeom prst="rect">
            <a:avLst/>
          </a:prstGeom>
          <a:noFill/>
          <a:ln>
            <a:noFill/>
          </a:ln>
        </p:spPr>
        <p:txBody>
          <a:bodyPr anchorCtr="0" anchor="t" bIns="34275" lIns="68575" spcFirstLastPara="1" rIns="68575" wrap="square" tIns="34275">
            <a:noAutofit/>
          </a:bodyPr>
          <a:lstStyle>
            <a:lvl1pPr indent="-228600" lvl="0" marL="457200" marR="0" algn="l">
              <a:lnSpc>
                <a:spcPct val="90000"/>
              </a:lnSpc>
              <a:spcBef>
                <a:spcPts val="800"/>
              </a:spcBef>
              <a:spcAft>
                <a:spcPts val="0"/>
              </a:spcAft>
              <a:buClr>
                <a:schemeClr val="dk1"/>
              </a:buClr>
              <a:buSzPts val="1200"/>
              <a:buFont typeface="Arial"/>
              <a:buNone/>
              <a:defRPr b="0" i="0" sz="1200" u="none" cap="none" strike="noStrike">
                <a:solidFill>
                  <a:schemeClr val="dk1"/>
                </a:solidFill>
                <a:latin typeface="Gill Sans"/>
                <a:ea typeface="Gill Sans"/>
                <a:cs typeface="Gill Sans"/>
                <a:sym typeface="Gill Sans"/>
              </a:defRPr>
            </a:lvl1pPr>
            <a:lvl2pPr indent="-228600" lvl="1" marL="914400" marR="0" algn="l">
              <a:lnSpc>
                <a:spcPct val="90000"/>
              </a:lnSpc>
              <a:spcBef>
                <a:spcPts val="400"/>
              </a:spcBef>
              <a:spcAft>
                <a:spcPts val="0"/>
              </a:spcAft>
              <a:buClr>
                <a:schemeClr val="dk1"/>
              </a:buClr>
              <a:buSzPts val="1100"/>
              <a:buFont typeface="Arial"/>
              <a:buNone/>
              <a:defRPr b="0" i="0" sz="1100" u="none" cap="none" strike="noStrike">
                <a:solidFill>
                  <a:schemeClr val="dk1"/>
                </a:solidFill>
                <a:latin typeface="Gill Sans"/>
                <a:ea typeface="Gill Sans"/>
                <a:cs typeface="Gill Sans"/>
                <a:sym typeface="Gill Sans"/>
              </a:defRPr>
            </a:lvl2pPr>
            <a:lvl3pPr indent="-228600" lvl="2" marL="1371600" marR="0" algn="l">
              <a:lnSpc>
                <a:spcPct val="90000"/>
              </a:lnSpc>
              <a:spcBef>
                <a:spcPts val="400"/>
              </a:spcBef>
              <a:spcAft>
                <a:spcPts val="0"/>
              </a:spcAft>
              <a:buClr>
                <a:schemeClr val="dk1"/>
              </a:buClr>
              <a:buSzPts val="900"/>
              <a:buFont typeface="Arial"/>
              <a:buNone/>
              <a:defRPr b="0" i="0" sz="900" u="none" cap="none" strike="noStrike">
                <a:solidFill>
                  <a:schemeClr val="dk1"/>
                </a:solidFill>
                <a:latin typeface="Gill Sans"/>
                <a:ea typeface="Gill Sans"/>
                <a:cs typeface="Gill Sans"/>
                <a:sym typeface="Gill Sans"/>
              </a:defRPr>
            </a:lvl3pPr>
            <a:lvl4pPr indent="-228600" lvl="3" marL="1828800" marR="0" algn="l">
              <a:lnSpc>
                <a:spcPct val="90000"/>
              </a:lnSpc>
              <a:spcBef>
                <a:spcPts val="400"/>
              </a:spcBef>
              <a:spcAft>
                <a:spcPts val="0"/>
              </a:spcAft>
              <a:buClr>
                <a:schemeClr val="dk1"/>
              </a:buClr>
              <a:buSzPts val="800"/>
              <a:buFont typeface="Arial"/>
              <a:buNone/>
              <a:defRPr b="0" i="0" sz="800" u="none" cap="none" strike="noStrike">
                <a:solidFill>
                  <a:schemeClr val="dk1"/>
                </a:solidFill>
                <a:latin typeface="Gill Sans"/>
                <a:ea typeface="Gill Sans"/>
                <a:cs typeface="Gill Sans"/>
                <a:sym typeface="Gill Sans"/>
              </a:defRPr>
            </a:lvl4pPr>
            <a:lvl5pPr indent="-228600" lvl="4" marL="2286000" marR="0" algn="l">
              <a:lnSpc>
                <a:spcPct val="90000"/>
              </a:lnSpc>
              <a:spcBef>
                <a:spcPts val="400"/>
              </a:spcBef>
              <a:spcAft>
                <a:spcPts val="0"/>
              </a:spcAft>
              <a:buClr>
                <a:schemeClr val="dk1"/>
              </a:buClr>
              <a:buSzPts val="800"/>
              <a:buFont typeface="Arial"/>
              <a:buNone/>
              <a:defRPr b="0" i="0" sz="800" u="none" cap="none" strike="noStrike">
                <a:solidFill>
                  <a:schemeClr val="dk1"/>
                </a:solidFill>
                <a:latin typeface="Gill Sans"/>
                <a:ea typeface="Gill Sans"/>
                <a:cs typeface="Gill Sans"/>
                <a:sym typeface="Gill Sans"/>
              </a:defRPr>
            </a:lvl5pPr>
            <a:lvl6pPr indent="-228600" lvl="5" marL="2743200" marR="0" algn="l">
              <a:lnSpc>
                <a:spcPct val="90000"/>
              </a:lnSpc>
              <a:spcBef>
                <a:spcPts val="400"/>
              </a:spcBef>
              <a:spcAft>
                <a:spcPts val="0"/>
              </a:spcAft>
              <a:buClr>
                <a:schemeClr val="dk1"/>
              </a:buClr>
              <a:buSzPts val="800"/>
              <a:buFont typeface="Arial"/>
              <a:buNone/>
              <a:defRPr b="0" i="0" sz="800" u="none" cap="none" strike="noStrike">
                <a:solidFill>
                  <a:schemeClr val="dk1"/>
                </a:solidFill>
                <a:latin typeface="Gill Sans"/>
                <a:ea typeface="Gill Sans"/>
                <a:cs typeface="Gill Sans"/>
                <a:sym typeface="Gill Sans"/>
              </a:defRPr>
            </a:lvl6pPr>
            <a:lvl7pPr indent="-228600" lvl="6" marL="3200400" marR="0" algn="l">
              <a:lnSpc>
                <a:spcPct val="90000"/>
              </a:lnSpc>
              <a:spcBef>
                <a:spcPts val="400"/>
              </a:spcBef>
              <a:spcAft>
                <a:spcPts val="0"/>
              </a:spcAft>
              <a:buClr>
                <a:schemeClr val="dk1"/>
              </a:buClr>
              <a:buSzPts val="800"/>
              <a:buFont typeface="Arial"/>
              <a:buNone/>
              <a:defRPr b="0" i="0" sz="800" u="none" cap="none" strike="noStrike">
                <a:solidFill>
                  <a:schemeClr val="dk1"/>
                </a:solidFill>
                <a:latin typeface="Gill Sans"/>
                <a:ea typeface="Gill Sans"/>
                <a:cs typeface="Gill Sans"/>
                <a:sym typeface="Gill Sans"/>
              </a:defRPr>
            </a:lvl7pPr>
            <a:lvl8pPr indent="-228600" lvl="7" marL="3657600" marR="0" algn="l">
              <a:lnSpc>
                <a:spcPct val="90000"/>
              </a:lnSpc>
              <a:spcBef>
                <a:spcPts val="400"/>
              </a:spcBef>
              <a:spcAft>
                <a:spcPts val="0"/>
              </a:spcAft>
              <a:buClr>
                <a:schemeClr val="dk1"/>
              </a:buClr>
              <a:buSzPts val="800"/>
              <a:buFont typeface="Arial"/>
              <a:buNone/>
              <a:defRPr b="0" i="0" sz="800" u="none" cap="none" strike="noStrike">
                <a:solidFill>
                  <a:schemeClr val="dk1"/>
                </a:solidFill>
                <a:latin typeface="Gill Sans"/>
                <a:ea typeface="Gill Sans"/>
                <a:cs typeface="Gill Sans"/>
                <a:sym typeface="Gill Sans"/>
              </a:defRPr>
            </a:lvl8pPr>
            <a:lvl9pPr indent="-228600" lvl="8" marL="4114800" marR="0" algn="l">
              <a:lnSpc>
                <a:spcPct val="90000"/>
              </a:lnSpc>
              <a:spcBef>
                <a:spcPts val="400"/>
              </a:spcBef>
              <a:spcAft>
                <a:spcPts val="0"/>
              </a:spcAft>
              <a:buClr>
                <a:schemeClr val="dk1"/>
              </a:buClr>
              <a:buSzPts val="800"/>
              <a:buFont typeface="Arial"/>
              <a:buNone/>
              <a:defRPr b="0" i="0" sz="800" u="none" cap="none" strike="noStrike">
                <a:solidFill>
                  <a:schemeClr val="dk1"/>
                </a:solidFill>
                <a:latin typeface="Gill Sans"/>
                <a:ea typeface="Gill Sans"/>
                <a:cs typeface="Gill Sans"/>
                <a:sym typeface="Gill Sans"/>
              </a:defRPr>
            </a:lvl9pPr>
          </a:lstStyle>
          <a:p/>
        </p:txBody>
      </p:sp>
      <p:sp>
        <p:nvSpPr>
          <p:cNvPr id="118" name="Google Shape;118;p23"/>
          <p:cNvSpPr txBox="1"/>
          <p:nvPr>
            <p:ph idx="10" type="dt"/>
          </p:nvPr>
        </p:nvSpPr>
        <p:spPr>
          <a:xfrm>
            <a:off x="628650" y="4767267"/>
            <a:ext cx="2057400" cy="273900"/>
          </a:xfrm>
          <a:prstGeom prst="rect">
            <a:avLst/>
          </a:prstGeom>
          <a:noFill/>
          <a:ln>
            <a:noFill/>
          </a:ln>
        </p:spPr>
        <p:txBody>
          <a:bodyPr anchorCtr="0" anchor="t" bIns="34275" lIns="68575" spcFirstLastPara="1" rIns="68575" wrap="square" tIns="34275">
            <a:noAutofit/>
          </a:bodyPr>
          <a:lstStyle>
            <a:lvl1pPr lvl="0" marR="0" algn="l">
              <a:spcBef>
                <a:spcPts val="0"/>
              </a:spcBef>
              <a:spcAft>
                <a:spcPts val="0"/>
              </a:spcAft>
              <a:buSzPts val="1100"/>
              <a:buNone/>
              <a:defRPr sz="1400">
                <a:solidFill>
                  <a:schemeClr val="dk1"/>
                </a:solidFill>
                <a:latin typeface="Gill Sans"/>
                <a:ea typeface="Gill Sans"/>
                <a:cs typeface="Gill Sans"/>
                <a:sym typeface="Gill Sans"/>
              </a:defRPr>
            </a:lvl1pPr>
            <a:lvl2pPr lvl="1" marR="0" algn="l">
              <a:spcBef>
                <a:spcPts val="0"/>
              </a:spcBef>
              <a:spcAft>
                <a:spcPts val="0"/>
              </a:spcAft>
              <a:buSzPts val="1100"/>
              <a:buNone/>
              <a:defRPr b="0" i="0" sz="1400" u="none" cap="none" strike="noStrike">
                <a:solidFill>
                  <a:schemeClr val="dk1"/>
                </a:solidFill>
                <a:latin typeface="Gill Sans"/>
                <a:ea typeface="Gill Sans"/>
                <a:cs typeface="Gill Sans"/>
                <a:sym typeface="Gill Sans"/>
              </a:defRPr>
            </a:lvl2pPr>
            <a:lvl3pPr lvl="2" marR="0" algn="l">
              <a:spcBef>
                <a:spcPts val="0"/>
              </a:spcBef>
              <a:spcAft>
                <a:spcPts val="0"/>
              </a:spcAft>
              <a:buSzPts val="1100"/>
              <a:buNone/>
              <a:defRPr b="0" i="0" sz="1400" u="none" cap="none" strike="noStrike">
                <a:solidFill>
                  <a:schemeClr val="dk1"/>
                </a:solidFill>
                <a:latin typeface="Gill Sans"/>
                <a:ea typeface="Gill Sans"/>
                <a:cs typeface="Gill Sans"/>
                <a:sym typeface="Gill Sans"/>
              </a:defRPr>
            </a:lvl3pPr>
            <a:lvl4pPr lvl="3" marR="0" algn="l">
              <a:spcBef>
                <a:spcPts val="0"/>
              </a:spcBef>
              <a:spcAft>
                <a:spcPts val="0"/>
              </a:spcAft>
              <a:buSzPts val="1100"/>
              <a:buNone/>
              <a:defRPr b="0" i="0" sz="1400" u="none" cap="none" strike="noStrike">
                <a:solidFill>
                  <a:schemeClr val="dk1"/>
                </a:solidFill>
                <a:latin typeface="Gill Sans"/>
                <a:ea typeface="Gill Sans"/>
                <a:cs typeface="Gill Sans"/>
                <a:sym typeface="Gill Sans"/>
              </a:defRPr>
            </a:lvl4pPr>
            <a:lvl5pPr lvl="4" marR="0" algn="l">
              <a:spcBef>
                <a:spcPts val="0"/>
              </a:spcBef>
              <a:spcAft>
                <a:spcPts val="0"/>
              </a:spcAft>
              <a:buSzPts val="1100"/>
              <a:buNone/>
              <a:defRPr b="0" i="0" sz="1400" u="none" cap="none" strike="noStrike">
                <a:solidFill>
                  <a:schemeClr val="dk1"/>
                </a:solidFill>
                <a:latin typeface="Gill Sans"/>
                <a:ea typeface="Gill Sans"/>
                <a:cs typeface="Gill Sans"/>
                <a:sym typeface="Gill Sans"/>
              </a:defRPr>
            </a:lvl5pPr>
            <a:lvl6pPr lvl="5" marR="0" algn="l">
              <a:spcBef>
                <a:spcPts val="0"/>
              </a:spcBef>
              <a:spcAft>
                <a:spcPts val="0"/>
              </a:spcAft>
              <a:buSzPts val="1100"/>
              <a:buNone/>
              <a:defRPr b="0" i="0" sz="1400" u="none" cap="none" strike="noStrike">
                <a:solidFill>
                  <a:schemeClr val="dk1"/>
                </a:solidFill>
                <a:latin typeface="Gill Sans"/>
                <a:ea typeface="Gill Sans"/>
                <a:cs typeface="Gill Sans"/>
                <a:sym typeface="Gill Sans"/>
              </a:defRPr>
            </a:lvl6pPr>
            <a:lvl7pPr lvl="6" marR="0" algn="l">
              <a:spcBef>
                <a:spcPts val="0"/>
              </a:spcBef>
              <a:spcAft>
                <a:spcPts val="0"/>
              </a:spcAft>
              <a:buSzPts val="1100"/>
              <a:buNone/>
              <a:defRPr b="0" i="0" sz="1400" u="none" cap="none" strike="noStrike">
                <a:solidFill>
                  <a:schemeClr val="dk1"/>
                </a:solidFill>
                <a:latin typeface="Gill Sans"/>
                <a:ea typeface="Gill Sans"/>
                <a:cs typeface="Gill Sans"/>
                <a:sym typeface="Gill Sans"/>
              </a:defRPr>
            </a:lvl7pPr>
            <a:lvl8pPr lvl="7" marR="0" algn="l">
              <a:spcBef>
                <a:spcPts val="0"/>
              </a:spcBef>
              <a:spcAft>
                <a:spcPts val="0"/>
              </a:spcAft>
              <a:buSzPts val="1100"/>
              <a:buNone/>
              <a:defRPr b="0" i="0" sz="1400" u="none" cap="none" strike="noStrike">
                <a:solidFill>
                  <a:schemeClr val="dk1"/>
                </a:solidFill>
                <a:latin typeface="Gill Sans"/>
                <a:ea typeface="Gill Sans"/>
                <a:cs typeface="Gill Sans"/>
                <a:sym typeface="Gill Sans"/>
              </a:defRPr>
            </a:lvl8pPr>
            <a:lvl9pPr lvl="8" marR="0" algn="l">
              <a:spcBef>
                <a:spcPts val="0"/>
              </a:spcBef>
              <a:spcAft>
                <a:spcPts val="0"/>
              </a:spcAft>
              <a:buSzPts val="1100"/>
              <a:buNone/>
              <a:defRPr b="0" i="0" sz="1400" u="none" cap="none" strike="noStrike">
                <a:solidFill>
                  <a:schemeClr val="dk1"/>
                </a:solidFill>
                <a:latin typeface="Gill Sans"/>
                <a:ea typeface="Gill Sans"/>
                <a:cs typeface="Gill Sans"/>
                <a:sym typeface="Gill Sans"/>
              </a:defRPr>
            </a:lvl9pPr>
          </a:lstStyle>
          <a:p/>
        </p:txBody>
      </p:sp>
      <p:sp>
        <p:nvSpPr>
          <p:cNvPr id="119" name="Google Shape;119;p23"/>
          <p:cNvSpPr txBox="1"/>
          <p:nvPr>
            <p:ph idx="11" type="ftr"/>
          </p:nvPr>
        </p:nvSpPr>
        <p:spPr>
          <a:xfrm>
            <a:off x="3028950" y="4767267"/>
            <a:ext cx="3086100" cy="273900"/>
          </a:xfrm>
          <a:prstGeom prst="rect">
            <a:avLst/>
          </a:prstGeom>
          <a:noFill/>
          <a:ln>
            <a:noFill/>
          </a:ln>
        </p:spPr>
        <p:txBody>
          <a:bodyPr anchorCtr="0" anchor="t" bIns="34275" lIns="68575" spcFirstLastPara="1" rIns="68575" wrap="square" tIns="34275">
            <a:noAutofit/>
          </a:bodyPr>
          <a:lstStyle>
            <a:lvl1pPr lvl="0" marR="0" algn="l">
              <a:spcBef>
                <a:spcPts val="0"/>
              </a:spcBef>
              <a:spcAft>
                <a:spcPts val="0"/>
              </a:spcAft>
              <a:buSzPts val="1100"/>
              <a:buNone/>
              <a:defRPr sz="1400">
                <a:solidFill>
                  <a:schemeClr val="dk1"/>
                </a:solidFill>
                <a:latin typeface="Gill Sans"/>
                <a:ea typeface="Gill Sans"/>
                <a:cs typeface="Gill Sans"/>
                <a:sym typeface="Gill Sans"/>
              </a:defRPr>
            </a:lvl1pPr>
            <a:lvl2pPr lvl="1" marR="0" algn="l">
              <a:spcBef>
                <a:spcPts val="0"/>
              </a:spcBef>
              <a:spcAft>
                <a:spcPts val="0"/>
              </a:spcAft>
              <a:buSzPts val="1100"/>
              <a:buNone/>
              <a:defRPr b="0" i="0" sz="1400" u="none" cap="none" strike="noStrike">
                <a:solidFill>
                  <a:schemeClr val="dk1"/>
                </a:solidFill>
                <a:latin typeface="Gill Sans"/>
                <a:ea typeface="Gill Sans"/>
                <a:cs typeface="Gill Sans"/>
                <a:sym typeface="Gill Sans"/>
              </a:defRPr>
            </a:lvl2pPr>
            <a:lvl3pPr lvl="2" marR="0" algn="l">
              <a:spcBef>
                <a:spcPts val="0"/>
              </a:spcBef>
              <a:spcAft>
                <a:spcPts val="0"/>
              </a:spcAft>
              <a:buSzPts val="1100"/>
              <a:buNone/>
              <a:defRPr b="0" i="0" sz="1400" u="none" cap="none" strike="noStrike">
                <a:solidFill>
                  <a:schemeClr val="dk1"/>
                </a:solidFill>
                <a:latin typeface="Gill Sans"/>
                <a:ea typeface="Gill Sans"/>
                <a:cs typeface="Gill Sans"/>
                <a:sym typeface="Gill Sans"/>
              </a:defRPr>
            </a:lvl3pPr>
            <a:lvl4pPr lvl="3" marR="0" algn="l">
              <a:spcBef>
                <a:spcPts val="0"/>
              </a:spcBef>
              <a:spcAft>
                <a:spcPts val="0"/>
              </a:spcAft>
              <a:buSzPts val="1100"/>
              <a:buNone/>
              <a:defRPr b="0" i="0" sz="1400" u="none" cap="none" strike="noStrike">
                <a:solidFill>
                  <a:schemeClr val="dk1"/>
                </a:solidFill>
                <a:latin typeface="Gill Sans"/>
                <a:ea typeface="Gill Sans"/>
                <a:cs typeface="Gill Sans"/>
                <a:sym typeface="Gill Sans"/>
              </a:defRPr>
            </a:lvl4pPr>
            <a:lvl5pPr lvl="4" marR="0" algn="l">
              <a:spcBef>
                <a:spcPts val="0"/>
              </a:spcBef>
              <a:spcAft>
                <a:spcPts val="0"/>
              </a:spcAft>
              <a:buSzPts val="1100"/>
              <a:buNone/>
              <a:defRPr b="0" i="0" sz="1400" u="none" cap="none" strike="noStrike">
                <a:solidFill>
                  <a:schemeClr val="dk1"/>
                </a:solidFill>
                <a:latin typeface="Gill Sans"/>
                <a:ea typeface="Gill Sans"/>
                <a:cs typeface="Gill Sans"/>
                <a:sym typeface="Gill Sans"/>
              </a:defRPr>
            </a:lvl5pPr>
            <a:lvl6pPr lvl="5" marR="0" algn="l">
              <a:spcBef>
                <a:spcPts val="0"/>
              </a:spcBef>
              <a:spcAft>
                <a:spcPts val="0"/>
              </a:spcAft>
              <a:buSzPts val="1100"/>
              <a:buNone/>
              <a:defRPr b="0" i="0" sz="1400" u="none" cap="none" strike="noStrike">
                <a:solidFill>
                  <a:schemeClr val="dk1"/>
                </a:solidFill>
                <a:latin typeface="Gill Sans"/>
                <a:ea typeface="Gill Sans"/>
                <a:cs typeface="Gill Sans"/>
                <a:sym typeface="Gill Sans"/>
              </a:defRPr>
            </a:lvl6pPr>
            <a:lvl7pPr lvl="6" marR="0" algn="l">
              <a:spcBef>
                <a:spcPts val="0"/>
              </a:spcBef>
              <a:spcAft>
                <a:spcPts val="0"/>
              </a:spcAft>
              <a:buSzPts val="1100"/>
              <a:buNone/>
              <a:defRPr b="0" i="0" sz="1400" u="none" cap="none" strike="noStrike">
                <a:solidFill>
                  <a:schemeClr val="dk1"/>
                </a:solidFill>
                <a:latin typeface="Gill Sans"/>
                <a:ea typeface="Gill Sans"/>
                <a:cs typeface="Gill Sans"/>
                <a:sym typeface="Gill Sans"/>
              </a:defRPr>
            </a:lvl7pPr>
            <a:lvl8pPr lvl="7" marR="0" algn="l">
              <a:spcBef>
                <a:spcPts val="0"/>
              </a:spcBef>
              <a:spcAft>
                <a:spcPts val="0"/>
              </a:spcAft>
              <a:buSzPts val="1100"/>
              <a:buNone/>
              <a:defRPr b="0" i="0" sz="1400" u="none" cap="none" strike="noStrike">
                <a:solidFill>
                  <a:schemeClr val="dk1"/>
                </a:solidFill>
                <a:latin typeface="Gill Sans"/>
                <a:ea typeface="Gill Sans"/>
                <a:cs typeface="Gill Sans"/>
                <a:sym typeface="Gill Sans"/>
              </a:defRPr>
            </a:lvl8pPr>
            <a:lvl9pPr lvl="8" marR="0" algn="l">
              <a:spcBef>
                <a:spcPts val="0"/>
              </a:spcBef>
              <a:spcAft>
                <a:spcPts val="0"/>
              </a:spcAft>
              <a:buSzPts val="1100"/>
              <a:buNone/>
              <a:defRPr b="0" i="0" sz="1400" u="none" cap="none" strike="noStrike">
                <a:solidFill>
                  <a:schemeClr val="dk1"/>
                </a:solidFill>
                <a:latin typeface="Gill Sans"/>
                <a:ea typeface="Gill Sans"/>
                <a:cs typeface="Gill Sans"/>
                <a:sym typeface="Gill Sans"/>
              </a:defRPr>
            </a:lvl9pPr>
          </a:lstStyle>
          <a:p/>
        </p:txBody>
      </p:sp>
      <p:sp>
        <p:nvSpPr>
          <p:cNvPr id="120" name="Google Shape;120;p23"/>
          <p:cNvSpPr txBox="1"/>
          <p:nvPr>
            <p:ph idx="12" type="sldNum"/>
          </p:nvPr>
        </p:nvSpPr>
        <p:spPr>
          <a:xfrm>
            <a:off x="7086600" y="4875110"/>
            <a:ext cx="2057400" cy="273900"/>
          </a:xfrm>
          <a:prstGeom prst="rect">
            <a:avLst/>
          </a:prstGeom>
          <a:noFill/>
          <a:ln>
            <a:noFill/>
          </a:ln>
        </p:spPr>
        <p:txBody>
          <a:bodyPr anchorCtr="0" anchor="t" bIns="34275" lIns="68575" spcFirstLastPara="1" rIns="68575" wrap="square" tIns="34275">
            <a:noAutofit/>
          </a:bodyPr>
          <a:lstStyle>
            <a:lvl1pPr indent="0" lvl="0" marL="0" marR="0" algn="l">
              <a:spcBef>
                <a:spcPts val="0"/>
              </a:spcBef>
              <a:buNone/>
              <a:defRPr sz="1400">
                <a:solidFill>
                  <a:schemeClr val="dk1"/>
                </a:solidFill>
                <a:latin typeface="Gill Sans"/>
                <a:ea typeface="Gill Sans"/>
                <a:cs typeface="Gill Sans"/>
                <a:sym typeface="Gill Sans"/>
              </a:defRPr>
            </a:lvl1pPr>
            <a:lvl2pPr indent="0" lvl="1" marL="0" marR="0" algn="l">
              <a:spcBef>
                <a:spcPts val="0"/>
              </a:spcBef>
              <a:buNone/>
              <a:defRPr sz="1400">
                <a:solidFill>
                  <a:schemeClr val="dk1"/>
                </a:solidFill>
                <a:latin typeface="Gill Sans"/>
                <a:ea typeface="Gill Sans"/>
                <a:cs typeface="Gill Sans"/>
                <a:sym typeface="Gill Sans"/>
              </a:defRPr>
            </a:lvl2pPr>
            <a:lvl3pPr indent="0" lvl="2" marL="0" marR="0" algn="l">
              <a:spcBef>
                <a:spcPts val="0"/>
              </a:spcBef>
              <a:buNone/>
              <a:defRPr sz="1400">
                <a:solidFill>
                  <a:schemeClr val="dk1"/>
                </a:solidFill>
                <a:latin typeface="Gill Sans"/>
                <a:ea typeface="Gill Sans"/>
                <a:cs typeface="Gill Sans"/>
                <a:sym typeface="Gill Sans"/>
              </a:defRPr>
            </a:lvl3pPr>
            <a:lvl4pPr indent="0" lvl="3" marL="0" marR="0" algn="l">
              <a:spcBef>
                <a:spcPts val="0"/>
              </a:spcBef>
              <a:buNone/>
              <a:defRPr sz="1400">
                <a:solidFill>
                  <a:schemeClr val="dk1"/>
                </a:solidFill>
                <a:latin typeface="Gill Sans"/>
                <a:ea typeface="Gill Sans"/>
                <a:cs typeface="Gill Sans"/>
                <a:sym typeface="Gill Sans"/>
              </a:defRPr>
            </a:lvl4pPr>
            <a:lvl5pPr indent="0" lvl="4" marL="0" marR="0" algn="l">
              <a:spcBef>
                <a:spcPts val="0"/>
              </a:spcBef>
              <a:buNone/>
              <a:defRPr sz="1400">
                <a:solidFill>
                  <a:schemeClr val="dk1"/>
                </a:solidFill>
                <a:latin typeface="Gill Sans"/>
                <a:ea typeface="Gill Sans"/>
                <a:cs typeface="Gill Sans"/>
                <a:sym typeface="Gill Sans"/>
              </a:defRPr>
            </a:lvl5pPr>
            <a:lvl6pPr indent="0" lvl="5" marL="0" marR="0" algn="l">
              <a:spcBef>
                <a:spcPts val="0"/>
              </a:spcBef>
              <a:buNone/>
              <a:defRPr sz="1400">
                <a:solidFill>
                  <a:schemeClr val="dk1"/>
                </a:solidFill>
                <a:latin typeface="Gill Sans"/>
                <a:ea typeface="Gill Sans"/>
                <a:cs typeface="Gill Sans"/>
                <a:sym typeface="Gill Sans"/>
              </a:defRPr>
            </a:lvl6pPr>
            <a:lvl7pPr indent="0" lvl="6" marL="0" marR="0" algn="l">
              <a:spcBef>
                <a:spcPts val="0"/>
              </a:spcBef>
              <a:buNone/>
              <a:defRPr sz="1400">
                <a:solidFill>
                  <a:schemeClr val="dk1"/>
                </a:solidFill>
                <a:latin typeface="Gill Sans"/>
                <a:ea typeface="Gill Sans"/>
                <a:cs typeface="Gill Sans"/>
                <a:sym typeface="Gill Sans"/>
              </a:defRPr>
            </a:lvl7pPr>
            <a:lvl8pPr indent="0" lvl="7" marL="0" marR="0" algn="l">
              <a:spcBef>
                <a:spcPts val="0"/>
              </a:spcBef>
              <a:buNone/>
              <a:defRPr sz="1400">
                <a:solidFill>
                  <a:schemeClr val="dk1"/>
                </a:solidFill>
                <a:latin typeface="Gill Sans"/>
                <a:ea typeface="Gill Sans"/>
                <a:cs typeface="Gill Sans"/>
                <a:sym typeface="Gill Sans"/>
              </a:defRPr>
            </a:lvl8pPr>
            <a:lvl9pPr indent="0" lvl="8" marL="0" marR="0" algn="l">
              <a:spcBef>
                <a:spcPts val="0"/>
              </a:spcBef>
              <a:buNone/>
              <a:defRPr sz="1400">
                <a:solidFill>
                  <a:schemeClr val="dk1"/>
                </a:solidFill>
                <a:latin typeface="Gill Sans"/>
                <a:ea typeface="Gill Sans"/>
                <a:cs typeface="Gill Sans"/>
                <a:sym typeface="Gill Sans"/>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21" name="Shape 121"/>
        <p:cNvGrpSpPr/>
        <p:nvPr/>
      </p:nvGrpSpPr>
      <p:grpSpPr>
        <a:xfrm>
          <a:off x="0" y="0"/>
          <a:ext cx="0" cy="0"/>
          <a:chOff x="0" y="0"/>
          <a:chExt cx="0" cy="0"/>
        </a:xfrm>
      </p:grpSpPr>
      <p:sp>
        <p:nvSpPr>
          <p:cNvPr id="122" name="Google Shape;122;p24"/>
          <p:cNvSpPr txBox="1"/>
          <p:nvPr>
            <p:ph type="title"/>
          </p:nvPr>
        </p:nvSpPr>
        <p:spPr>
          <a:xfrm>
            <a:off x="629841" y="342900"/>
            <a:ext cx="2949000" cy="1200300"/>
          </a:xfrm>
          <a:prstGeom prst="rect">
            <a:avLst/>
          </a:prstGeom>
          <a:noFill/>
          <a:ln>
            <a:noFill/>
          </a:ln>
        </p:spPr>
        <p:txBody>
          <a:bodyPr anchorCtr="0" anchor="b" bIns="34275" lIns="68575" spcFirstLastPara="1" rIns="68575" wrap="square" tIns="34275">
            <a:noAutofit/>
          </a:bodyPr>
          <a:lstStyle>
            <a:lvl1pPr lvl="0" marR="0" algn="l">
              <a:lnSpc>
                <a:spcPct val="90000"/>
              </a:lnSpc>
              <a:spcBef>
                <a:spcPts val="0"/>
              </a:spcBef>
              <a:spcAft>
                <a:spcPts val="0"/>
              </a:spcAft>
              <a:buClr>
                <a:schemeClr val="dk1"/>
              </a:buClr>
              <a:buSzPts val="2400"/>
              <a:buFont typeface="Gill Sans"/>
              <a:buNone/>
              <a:defRPr b="0" i="0" sz="2400" u="none" cap="none" strike="noStrike">
                <a:solidFill>
                  <a:schemeClr val="dk1"/>
                </a:solidFill>
                <a:latin typeface="Gill Sans"/>
                <a:ea typeface="Gill Sans"/>
                <a:cs typeface="Gill Sans"/>
                <a:sym typeface="Gill Sans"/>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p:txBody>
      </p:sp>
      <p:sp>
        <p:nvSpPr>
          <p:cNvPr id="123" name="Google Shape;123;p24"/>
          <p:cNvSpPr/>
          <p:nvPr>
            <p:ph idx="2" type="pic"/>
          </p:nvPr>
        </p:nvSpPr>
        <p:spPr>
          <a:xfrm>
            <a:off x="3887391" y="740573"/>
            <a:ext cx="4629300" cy="3655200"/>
          </a:xfrm>
          <a:prstGeom prst="rect">
            <a:avLst/>
          </a:prstGeom>
          <a:noFill/>
          <a:ln>
            <a:noFill/>
          </a:ln>
        </p:spPr>
      </p:sp>
      <p:sp>
        <p:nvSpPr>
          <p:cNvPr id="124" name="Google Shape;124;p24"/>
          <p:cNvSpPr txBox="1"/>
          <p:nvPr>
            <p:ph idx="1" type="body"/>
          </p:nvPr>
        </p:nvSpPr>
        <p:spPr>
          <a:xfrm>
            <a:off x="629841" y="1543050"/>
            <a:ext cx="2949000" cy="2858700"/>
          </a:xfrm>
          <a:prstGeom prst="rect">
            <a:avLst/>
          </a:prstGeom>
          <a:noFill/>
          <a:ln>
            <a:noFill/>
          </a:ln>
        </p:spPr>
        <p:txBody>
          <a:bodyPr anchorCtr="0" anchor="t" bIns="34275" lIns="68575" spcFirstLastPara="1" rIns="68575" wrap="square" tIns="34275">
            <a:noAutofit/>
          </a:bodyPr>
          <a:lstStyle>
            <a:lvl1pPr indent="-228600" lvl="0" marL="457200" marR="0" algn="l">
              <a:lnSpc>
                <a:spcPct val="90000"/>
              </a:lnSpc>
              <a:spcBef>
                <a:spcPts val="800"/>
              </a:spcBef>
              <a:spcAft>
                <a:spcPts val="0"/>
              </a:spcAft>
              <a:buClr>
                <a:schemeClr val="dk1"/>
              </a:buClr>
              <a:buSzPts val="1200"/>
              <a:buFont typeface="Arial"/>
              <a:buNone/>
              <a:defRPr b="0" i="0" sz="1200" u="none" cap="none" strike="noStrike">
                <a:solidFill>
                  <a:schemeClr val="dk1"/>
                </a:solidFill>
                <a:latin typeface="Gill Sans"/>
                <a:ea typeface="Gill Sans"/>
                <a:cs typeface="Gill Sans"/>
                <a:sym typeface="Gill Sans"/>
              </a:defRPr>
            </a:lvl1pPr>
            <a:lvl2pPr indent="-228600" lvl="1" marL="914400" marR="0" algn="l">
              <a:lnSpc>
                <a:spcPct val="90000"/>
              </a:lnSpc>
              <a:spcBef>
                <a:spcPts val="400"/>
              </a:spcBef>
              <a:spcAft>
                <a:spcPts val="0"/>
              </a:spcAft>
              <a:buClr>
                <a:schemeClr val="dk1"/>
              </a:buClr>
              <a:buSzPts val="1100"/>
              <a:buFont typeface="Arial"/>
              <a:buNone/>
              <a:defRPr b="0" i="0" sz="1100" u="none" cap="none" strike="noStrike">
                <a:solidFill>
                  <a:schemeClr val="dk1"/>
                </a:solidFill>
                <a:latin typeface="Gill Sans"/>
                <a:ea typeface="Gill Sans"/>
                <a:cs typeface="Gill Sans"/>
                <a:sym typeface="Gill Sans"/>
              </a:defRPr>
            </a:lvl2pPr>
            <a:lvl3pPr indent="-228600" lvl="2" marL="1371600" marR="0" algn="l">
              <a:lnSpc>
                <a:spcPct val="90000"/>
              </a:lnSpc>
              <a:spcBef>
                <a:spcPts val="400"/>
              </a:spcBef>
              <a:spcAft>
                <a:spcPts val="0"/>
              </a:spcAft>
              <a:buClr>
                <a:schemeClr val="dk1"/>
              </a:buClr>
              <a:buSzPts val="900"/>
              <a:buFont typeface="Arial"/>
              <a:buNone/>
              <a:defRPr b="0" i="0" sz="900" u="none" cap="none" strike="noStrike">
                <a:solidFill>
                  <a:schemeClr val="dk1"/>
                </a:solidFill>
                <a:latin typeface="Gill Sans"/>
                <a:ea typeface="Gill Sans"/>
                <a:cs typeface="Gill Sans"/>
                <a:sym typeface="Gill Sans"/>
              </a:defRPr>
            </a:lvl3pPr>
            <a:lvl4pPr indent="-228600" lvl="3" marL="1828800" marR="0" algn="l">
              <a:lnSpc>
                <a:spcPct val="90000"/>
              </a:lnSpc>
              <a:spcBef>
                <a:spcPts val="400"/>
              </a:spcBef>
              <a:spcAft>
                <a:spcPts val="0"/>
              </a:spcAft>
              <a:buClr>
                <a:schemeClr val="dk1"/>
              </a:buClr>
              <a:buSzPts val="800"/>
              <a:buFont typeface="Arial"/>
              <a:buNone/>
              <a:defRPr b="0" i="0" sz="800" u="none" cap="none" strike="noStrike">
                <a:solidFill>
                  <a:schemeClr val="dk1"/>
                </a:solidFill>
                <a:latin typeface="Gill Sans"/>
                <a:ea typeface="Gill Sans"/>
                <a:cs typeface="Gill Sans"/>
                <a:sym typeface="Gill Sans"/>
              </a:defRPr>
            </a:lvl4pPr>
            <a:lvl5pPr indent="-228600" lvl="4" marL="2286000" marR="0" algn="l">
              <a:lnSpc>
                <a:spcPct val="90000"/>
              </a:lnSpc>
              <a:spcBef>
                <a:spcPts val="400"/>
              </a:spcBef>
              <a:spcAft>
                <a:spcPts val="0"/>
              </a:spcAft>
              <a:buClr>
                <a:schemeClr val="dk1"/>
              </a:buClr>
              <a:buSzPts val="800"/>
              <a:buFont typeface="Arial"/>
              <a:buNone/>
              <a:defRPr b="0" i="0" sz="800" u="none" cap="none" strike="noStrike">
                <a:solidFill>
                  <a:schemeClr val="dk1"/>
                </a:solidFill>
                <a:latin typeface="Gill Sans"/>
                <a:ea typeface="Gill Sans"/>
                <a:cs typeface="Gill Sans"/>
                <a:sym typeface="Gill Sans"/>
              </a:defRPr>
            </a:lvl5pPr>
            <a:lvl6pPr indent="-228600" lvl="5" marL="2743200" marR="0" algn="l">
              <a:lnSpc>
                <a:spcPct val="90000"/>
              </a:lnSpc>
              <a:spcBef>
                <a:spcPts val="400"/>
              </a:spcBef>
              <a:spcAft>
                <a:spcPts val="0"/>
              </a:spcAft>
              <a:buClr>
                <a:schemeClr val="dk1"/>
              </a:buClr>
              <a:buSzPts val="800"/>
              <a:buFont typeface="Arial"/>
              <a:buNone/>
              <a:defRPr b="0" i="0" sz="800" u="none" cap="none" strike="noStrike">
                <a:solidFill>
                  <a:schemeClr val="dk1"/>
                </a:solidFill>
                <a:latin typeface="Gill Sans"/>
                <a:ea typeface="Gill Sans"/>
                <a:cs typeface="Gill Sans"/>
                <a:sym typeface="Gill Sans"/>
              </a:defRPr>
            </a:lvl6pPr>
            <a:lvl7pPr indent="-228600" lvl="6" marL="3200400" marR="0" algn="l">
              <a:lnSpc>
                <a:spcPct val="90000"/>
              </a:lnSpc>
              <a:spcBef>
                <a:spcPts val="400"/>
              </a:spcBef>
              <a:spcAft>
                <a:spcPts val="0"/>
              </a:spcAft>
              <a:buClr>
                <a:schemeClr val="dk1"/>
              </a:buClr>
              <a:buSzPts val="800"/>
              <a:buFont typeface="Arial"/>
              <a:buNone/>
              <a:defRPr b="0" i="0" sz="800" u="none" cap="none" strike="noStrike">
                <a:solidFill>
                  <a:schemeClr val="dk1"/>
                </a:solidFill>
                <a:latin typeface="Gill Sans"/>
                <a:ea typeface="Gill Sans"/>
                <a:cs typeface="Gill Sans"/>
                <a:sym typeface="Gill Sans"/>
              </a:defRPr>
            </a:lvl7pPr>
            <a:lvl8pPr indent="-228600" lvl="7" marL="3657600" marR="0" algn="l">
              <a:lnSpc>
                <a:spcPct val="90000"/>
              </a:lnSpc>
              <a:spcBef>
                <a:spcPts val="400"/>
              </a:spcBef>
              <a:spcAft>
                <a:spcPts val="0"/>
              </a:spcAft>
              <a:buClr>
                <a:schemeClr val="dk1"/>
              </a:buClr>
              <a:buSzPts val="800"/>
              <a:buFont typeface="Arial"/>
              <a:buNone/>
              <a:defRPr b="0" i="0" sz="800" u="none" cap="none" strike="noStrike">
                <a:solidFill>
                  <a:schemeClr val="dk1"/>
                </a:solidFill>
                <a:latin typeface="Gill Sans"/>
                <a:ea typeface="Gill Sans"/>
                <a:cs typeface="Gill Sans"/>
                <a:sym typeface="Gill Sans"/>
              </a:defRPr>
            </a:lvl8pPr>
            <a:lvl9pPr indent="-228600" lvl="8" marL="4114800" marR="0" algn="l">
              <a:lnSpc>
                <a:spcPct val="90000"/>
              </a:lnSpc>
              <a:spcBef>
                <a:spcPts val="400"/>
              </a:spcBef>
              <a:spcAft>
                <a:spcPts val="0"/>
              </a:spcAft>
              <a:buClr>
                <a:schemeClr val="dk1"/>
              </a:buClr>
              <a:buSzPts val="800"/>
              <a:buFont typeface="Arial"/>
              <a:buNone/>
              <a:defRPr b="0" i="0" sz="800" u="none" cap="none" strike="noStrike">
                <a:solidFill>
                  <a:schemeClr val="dk1"/>
                </a:solidFill>
                <a:latin typeface="Gill Sans"/>
                <a:ea typeface="Gill Sans"/>
                <a:cs typeface="Gill Sans"/>
                <a:sym typeface="Gill Sans"/>
              </a:defRPr>
            </a:lvl9pPr>
          </a:lstStyle>
          <a:p/>
        </p:txBody>
      </p:sp>
      <p:sp>
        <p:nvSpPr>
          <p:cNvPr id="125" name="Google Shape;125;p24"/>
          <p:cNvSpPr txBox="1"/>
          <p:nvPr>
            <p:ph idx="10" type="dt"/>
          </p:nvPr>
        </p:nvSpPr>
        <p:spPr>
          <a:xfrm>
            <a:off x="628650" y="4767267"/>
            <a:ext cx="2057400" cy="273900"/>
          </a:xfrm>
          <a:prstGeom prst="rect">
            <a:avLst/>
          </a:prstGeom>
          <a:noFill/>
          <a:ln>
            <a:noFill/>
          </a:ln>
        </p:spPr>
        <p:txBody>
          <a:bodyPr anchorCtr="0" anchor="t" bIns="34275" lIns="68575" spcFirstLastPara="1" rIns="68575" wrap="square" tIns="34275">
            <a:noAutofit/>
          </a:bodyPr>
          <a:lstStyle>
            <a:lvl1pPr lvl="0" marR="0" algn="l">
              <a:spcBef>
                <a:spcPts val="0"/>
              </a:spcBef>
              <a:spcAft>
                <a:spcPts val="0"/>
              </a:spcAft>
              <a:buSzPts val="1100"/>
              <a:buNone/>
              <a:defRPr sz="1400">
                <a:solidFill>
                  <a:schemeClr val="dk1"/>
                </a:solidFill>
                <a:latin typeface="Gill Sans"/>
                <a:ea typeface="Gill Sans"/>
                <a:cs typeface="Gill Sans"/>
                <a:sym typeface="Gill Sans"/>
              </a:defRPr>
            </a:lvl1pPr>
            <a:lvl2pPr lvl="1" marR="0" algn="l">
              <a:spcBef>
                <a:spcPts val="0"/>
              </a:spcBef>
              <a:spcAft>
                <a:spcPts val="0"/>
              </a:spcAft>
              <a:buSzPts val="1100"/>
              <a:buNone/>
              <a:defRPr b="0" i="0" sz="1400" u="none" cap="none" strike="noStrike">
                <a:solidFill>
                  <a:schemeClr val="dk1"/>
                </a:solidFill>
                <a:latin typeface="Gill Sans"/>
                <a:ea typeface="Gill Sans"/>
                <a:cs typeface="Gill Sans"/>
                <a:sym typeface="Gill Sans"/>
              </a:defRPr>
            </a:lvl2pPr>
            <a:lvl3pPr lvl="2" marR="0" algn="l">
              <a:spcBef>
                <a:spcPts val="0"/>
              </a:spcBef>
              <a:spcAft>
                <a:spcPts val="0"/>
              </a:spcAft>
              <a:buSzPts val="1100"/>
              <a:buNone/>
              <a:defRPr b="0" i="0" sz="1400" u="none" cap="none" strike="noStrike">
                <a:solidFill>
                  <a:schemeClr val="dk1"/>
                </a:solidFill>
                <a:latin typeface="Gill Sans"/>
                <a:ea typeface="Gill Sans"/>
                <a:cs typeface="Gill Sans"/>
                <a:sym typeface="Gill Sans"/>
              </a:defRPr>
            </a:lvl3pPr>
            <a:lvl4pPr lvl="3" marR="0" algn="l">
              <a:spcBef>
                <a:spcPts val="0"/>
              </a:spcBef>
              <a:spcAft>
                <a:spcPts val="0"/>
              </a:spcAft>
              <a:buSzPts val="1100"/>
              <a:buNone/>
              <a:defRPr b="0" i="0" sz="1400" u="none" cap="none" strike="noStrike">
                <a:solidFill>
                  <a:schemeClr val="dk1"/>
                </a:solidFill>
                <a:latin typeface="Gill Sans"/>
                <a:ea typeface="Gill Sans"/>
                <a:cs typeface="Gill Sans"/>
                <a:sym typeface="Gill Sans"/>
              </a:defRPr>
            </a:lvl4pPr>
            <a:lvl5pPr lvl="4" marR="0" algn="l">
              <a:spcBef>
                <a:spcPts val="0"/>
              </a:spcBef>
              <a:spcAft>
                <a:spcPts val="0"/>
              </a:spcAft>
              <a:buSzPts val="1100"/>
              <a:buNone/>
              <a:defRPr b="0" i="0" sz="1400" u="none" cap="none" strike="noStrike">
                <a:solidFill>
                  <a:schemeClr val="dk1"/>
                </a:solidFill>
                <a:latin typeface="Gill Sans"/>
                <a:ea typeface="Gill Sans"/>
                <a:cs typeface="Gill Sans"/>
                <a:sym typeface="Gill Sans"/>
              </a:defRPr>
            </a:lvl5pPr>
            <a:lvl6pPr lvl="5" marR="0" algn="l">
              <a:spcBef>
                <a:spcPts val="0"/>
              </a:spcBef>
              <a:spcAft>
                <a:spcPts val="0"/>
              </a:spcAft>
              <a:buSzPts val="1100"/>
              <a:buNone/>
              <a:defRPr b="0" i="0" sz="1400" u="none" cap="none" strike="noStrike">
                <a:solidFill>
                  <a:schemeClr val="dk1"/>
                </a:solidFill>
                <a:latin typeface="Gill Sans"/>
                <a:ea typeface="Gill Sans"/>
                <a:cs typeface="Gill Sans"/>
                <a:sym typeface="Gill Sans"/>
              </a:defRPr>
            </a:lvl6pPr>
            <a:lvl7pPr lvl="6" marR="0" algn="l">
              <a:spcBef>
                <a:spcPts val="0"/>
              </a:spcBef>
              <a:spcAft>
                <a:spcPts val="0"/>
              </a:spcAft>
              <a:buSzPts val="1100"/>
              <a:buNone/>
              <a:defRPr b="0" i="0" sz="1400" u="none" cap="none" strike="noStrike">
                <a:solidFill>
                  <a:schemeClr val="dk1"/>
                </a:solidFill>
                <a:latin typeface="Gill Sans"/>
                <a:ea typeface="Gill Sans"/>
                <a:cs typeface="Gill Sans"/>
                <a:sym typeface="Gill Sans"/>
              </a:defRPr>
            </a:lvl7pPr>
            <a:lvl8pPr lvl="7" marR="0" algn="l">
              <a:spcBef>
                <a:spcPts val="0"/>
              </a:spcBef>
              <a:spcAft>
                <a:spcPts val="0"/>
              </a:spcAft>
              <a:buSzPts val="1100"/>
              <a:buNone/>
              <a:defRPr b="0" i="0" sz="1400" u="none" cap="none" strike="noStrike">
                <a:solidFill>
                  <a:schemeClr val="dk1"/>
                </a:solidFill>
                <a:latin typeface="Gill Sans"/>
                <a:ea typeface="Gill Sans"/>
                <a:cs typeface="Gill Sans"/>
                <a:sym typeface="Gill Sans"/>
              </a:defRPr>
            </a:lvl8pPr>
            <a:lvl9pPr lvl="8" marR="0" algn="l">
              <a:spcBef>
                <a:spcPts val="0"/>
              </a:spcBef>
              <a:spcAft>
                <a:spcPts val="0"/>
              </a:spcAft>
              <a:buSzPts val="1100"/>
              <a:buNone/>
              <a:defRPr b="0" i="0" sz="1400" u="none" cap="none" strike="noStrike">
                <a:solidFill>
                  <a:schemeClr val="dk1"/>
                </a:solidFill>
                <a:latin typeface="Gill Sans"/>
                <a:ea typeface="Gill Sans"/>
                <a:cs typeface="Gill Sans"/>
                <a:sym typeface="Gill Sans"/>
              </a:defRPr>
            </a:lvl9pPr>
          </a:lstStyle>
          <a:p/>
        </p:txBody>
      </p:sp>
      <p:sp>
        <p:nvSpPr>
          <p:cNvPr id="126" name="Google Shape;126;p24"/>
          <p:cNvSpPr txBox="1"/>
          <p:nvPr>
            <p:ph idx="11" type="ftr"/>
          </p:nvPr>
        </p:nvSpPr>
        <p:spPr>
          <a:xfrm>
            <a:off x="3028950" y="4767267"/>
            <a:ext cx="3086100" cy="273900"/>
          </a:xfrm>
          <a:prstGeom prst="rect">
            <a:avLst/>
          </a:prstGeom>
          <a:noFill/>
          <a:ln>
            <a:noFill/>
          </a:ln>
        </p:spPr>
        <p:txBody>
          <a:bodyPr anchorCtr="0" anchor="t" bIns="34275" lIns="68575" spcFirstLastPara="1" rIns="68575" wrap="square" tIns="34275">
            <a:noAutofit/>
          </a:bodyPr>
          <a:lstStyle>
            <a:lvl1pPr lvl="0" marR="0" algn="l">
              <a:spcBef>
                <a:spcPts val="0"/>
              </a:spcBef>
              <a:spcAft>
                <a:spcPts val="0"/>
              </a:spcAft>
              <a:buSzPts val="1100"/>
              <a:buNone/>
              <a:defRPr sz="1400">
                <a:solidFill>
                  <a:schemeClr val="dk1"/>
                </a:solidFill>
                <a:latin typeface="Gill Sans"/>
                <a:ea typeface="Gill Sans"/>
                <a:cs typeface="Gill Sans"/>
                <a:sym typeface="Gill Sans"/>
              </a:defRPr>
            </a:lvl1pPr>
            <a:lvl2pPr lvl="1" marR="0" algn="l">
              <a:spcBef>
                <a:spcPts val="0"/>
              </a:spcBef>
              <a:spcAft>
                <a:spcPts val="0"/>
              </a:spcAft>
              <a:buSzPts val="1100"/>
              <a:buNone/>
              <a:defRPr b="0" i="0" sz="1400" u="none" cap="none" strike="noStrike">
                <a:solidFill>
                  <a:schemeClr val="dk1"/>
                </a:solidFill>
                <a:latin typeface="Gill Sans"/>
                <a:ea typeface="Gill Sans"/>
                <a:cs typeface="Gill Sans"/>
                <a:sym typeface="Gill Sans"/>
              </a:defRPr>
            </a:lvl2pPr>
            <a:lvl3pPr lvl="2" marR="0" algn="l">
              <a:spcBef>
                <a:spcPts val="0"/>
              </a:spcBef>
              <a:spcAft>
                <a:spcPts val="0"/>
              </a:spcAft>
              <a:buSzPts val="1100"/>
              <a:buNone/>
              <a:defRPr b="0" i="0" sz="1400" u="none" cap="none" strike="noStrike">
                <a:solidFill>
                  <a:schemeClr val="dk1"/>
                </a:solidFill>
                <a:latin typeface="Gill Sans"/>
                <a:ea typeface="Gill Sans"/>
                <a:cs typeface="Gill Sans"/>
                <a:sym typeface="Gill Sans"/>
              </a:defRPr>
            </a:lvl3pPr>
            <a:lvl4pPr lvl="3" marR="0" algn="l">
              <a:spcBef>
                <a:spcPts val="0"/>
              </a:spcBef>
              <a:spcAft>
                <a:spcPts val="0"/>
              </a:spcAft>
              <a:buSzPts val="1100"/>
              <a:buNone/>
              <a:defRPr b="0" i="0" sz="1400" u="none" cap="none" strike="noStrike">
                <a:solidFill>
                  <a:schemeClr val="dk1"/>
                </a:solidFill>
                <a:latin typeface="Gill Sans"/>
                <a:ea typeface="Gill Sans"/>
                <a:cs typeface="Gill Sans"/>
                <a:sym typeface="Gill Sans"/>
              </a:defRPr>
            </a:lvl4pPr>
            <a:lvl5pPr lvl="4" marR="0" algn="l">
              <a:spcBef>
                <a:spcPts val="0"/>
              </a:spcBef>
              <a:spcAft>
                <a:spcPts val="0"/>
              </a:spcAft>
              <a:buSzPts val="1100"/>
              <a:buNone/>
              <a:defRPr b="0" i="0" sz="1400" u="none" cap="none" strike="noStrike">
                <a:solidFill>
                  <a:schemeClr val="dk1"/>
                </a:solidFill>
                <a:latin typeface="Gill Sans"/>
                <a:ea typeface="Gill Sans"/>
                <a:cs typeface="Gill Sans"/>
                <a:sym typeface="Gill Sans"/>
              </a:defRPr>
            </a:lvl5pPr>
            <a:lvl6pPr lvl="5" marR="0" algn="l">
              <a:spcBef>
                <a:spcPts val="0"/>
              </a:spcBef>
              <a:spcAft>
                <a:spcPts val="0"/>
              </a:spcAft>
              <a:buSzPts val="1100"/>
              <a:buNone/>
              <a:defRPr b="0" i="0" sz="1400" u="none" cap="none" strike="noStrike">
                <a:solidFill>
                  <a:schemeClr val="dk1"/>
                </a:solidFill>
                <a:latin typeface="Gill Sans"/>
                <a:ea typeface="Gill Sans"/>
                <a:cs typeface="Gill Sans"/>
                <a:sym typeface="Gill Sans"/>
              </a:defRPr>
            </a:lvl6pPr>
            <a:lvl7pPr lvl="6" marR="0" algn="l">
              <a:spcBef>
                <a:spcPts val="0"/>
              </a:spcBef>
              <a:spcAft>
                <a:spcPts val="0"/>
              </a:spcAft>
              <a:buSzPts val="1100"/>
              <a:buNone/>
              <a:defRPr b="0" i="0" sz="1400" u="none" cap="none" strike="noStrike">
                <a:solidFill>
                  <a:schemeClr val="dk1"/>
                </a:solidFill>
                <a:latin typeface="Gill Sans"/>
                <a:ea typeface="Gill Sans"/>
                <a:cs typeface="Gill Sans"/>
                <a:sym typeface="Gill Sans"/>
              </a:defRPr>
            </a:lvl7pPr>
            <a:lvl8pPr lvl="7" marR="0" algn="l">
              <a:spcBef>
                <a:spcPts val="0"/>
              </a:spcBef>
              <a:spcAft>
                <a:spcPts val="0"/>
              </a:spcAft>
              <a:buSzPts val="1100"/>
              <a:buNone/>
              <a:defRPr b="0" i="0" sz="1400" u="none" cap="none" strike="noStrike">
                <a:solidFill>
                  <a:schemeClr val="dk1"/>
                </a:solidFill>
                <a:latin typeface="Gill Sans"/>
                <a:ea typeface="Gill Sans"/>
                <a:cs typeface="Gill Sans"/>
                <a:sym typeface="Gill Sans"/>
              </a:defRPr>
            </a:lvl8pPr>
            <a:lvl9pPr lvl="8" marR="0" algn="l">
              <a:spcBef>
                <a:spcPts val="0"/>
              </a:spcBef>
              <a:spcAft>
                <a:spcPts val="0"/>
              </a:spcAft>
              <a:buSzPts val="1100"/>
              <a:buNone/>
              <a:defRPr b="0" i="0" sz="1400" u="none" cap="none" strike="noStrike">
                <a:solidFill>
                  <a:schemeClr val="dk1"/>
                </a:solidFill>
                <a:latin typeface="Gill Sans"/>
                <a:ea typeface="Gill Sans"/>
                <a:cs typeface="Gill Sans"/>
                <a:sym typeface="Gill Sans"/>
              </a:defRPr>
            </a:lvl9pPr>
          </a:lstStyle>
          <a:p/>
        </p:txBody>
      </p:sp>
      <p:sp>
        <p:nvSpPr>
          <p:cNvPr id="127" name="Google Shape;127;p24"/>
          <p:cNvSpPr txBox="1"/>
          <p:nvPr>
            <p:ph idx="12" type="sldNum"/>
          </p:nvPr>
        </p:nvSpPr>
        <p:spPr>
          <a:xfrm>
            <a:off x="7086600" y="4875110"/>
            <a:ext cx="2057400" cy="273900"/>
          </a:xfrm>
          <a:prstGeom prst="rect">
            <a:avLst/>
          </a:prstGeom>
          <a:noFill/>
          <a:ln>
            <a:noFill/>
          </a:ln>
        </p:spPr>
        <p:txBody>
          <a:bodyPr anchorCtr="0" anchor="t" bIns="34275" lIns="68575" spcFirstLastPara="1" rIns="68575" wrap="square" tIns="34275">
            <a:noAutofit/>
          </a:bodyPr>
          <a:lstStyle>
            <a:lvl1pPr indent="0" lvl="0" marL="0" marR="0" algn="l">
              <a:spcBef>
                <a:spcPts val="0"/>
              </a:spcBef>
              <a:buNone/>
              <a:defRPr sz="1400">
                <a:solidFill>
                  <a:schemeClr val="dk1"/>
                </a:solidFill>
                <a:latin typeface="Gill Sans"/>
                <a:ea typeface="Gill Sans"/>
                <a:cs typeface="Gill Sans"/>
                <a:sym typeface="Gill Sans"/>
              </a:defRPr>
            </a:lvl1pPr>
            <a:lvl2pPr indent="0" lvl="1" marL="0" marR="0" algn="l">
              <a:spcBef>
                <a:spcPts val="0"/>
              </a:spcBef>
              <a:buNone/>
              <a:defRPr sz="1400">
                <a:solidFill>
                  <a:schemeClr val="dk1"/>
                </a:solidFill>
                <a:latin typeface="Gill Sans"/>
                <a:ea typeface="Gill Sans"/>
                <a:cs typeface="Gill Sans"/>
                <a:sym typeface="Gill Sans"/>
              </a:defRPr>
            </a:lvl2pPr>
            <a:lvl3pPr indent="0" lvl="2" marL="0" marR="0" algn="l">
              <a:spcBef>
                <a:spcPts val="0"/>
              </a:spcBef>
              <a:buNone/>
              <a:defRPr sz="1400">
                <a:solidFill>
                  <a:schemeClr val="dk1"/>
                </a:solidFill>
                <a:latin typeface="Gill Sans"/>
                <a:ea typeface="Gill Sans"/>
                <a:cs typeface="Gill Sans"/>
                <a:sym typeface="Gill Sans"/>
              </a:defRPr>
            </a:lvl3pPr>
            <a:lvl4pPr indent="0" lvl="3" marL="0" marR="0" algn="l">
              <a:spcBef>
                <a:spcPts val="0"/>
              </a:spcBef>
              <a:buNone/>
              <a:defRPr sz="1400">
                <a:solidFill>
                  <a:schemeClr val="dk1"/>
                </a:solidFill>
                <a:latin typeface="Gill Sans"/>
                <a:ea typeface="Gill Sans"/>
                <a:cs typeface="Gill Sans"/>
                <a:sym typeface="Gill Sans"/>
              </a:defRPr>
            </a:lvl4pPr>
            <a:lvl5pPr indent="0" lvl="4" marL="0" marR="0" algn="l">
              <a:spcBef>
                <a:spcPts val="0"/>
              </a:spcBef>
              <a:buNone/>
              <a:defRPr sz="1400">
                <a:solidFill>
                  <a:schemeClr val="dk1"/>
                </a:solidFill>
                <a:latin typeface="Gill Sans"/>
                <a:ea typeface="Gill Sans"/>
                <a:cs typeface="Gill Sans"/>
                <a:sym typeface="Gill Sans"/>
              </a:defRPr>
            </a:lvl5pPr>
            <a:lvl6pPr indent="0" lvl="5" marL="0" marR="0" algn="l">
              <a:spcBef>
                <a:spcPts val="0"/>
              </a:spcBef>
              <a:buNone/>
              <a:defRPr sz="1400">
                <a:solidFill>
                  <a:schemeClr val="dk1"/>
                </a:solidFill>
                <a:latin typeface="Gill Sans"/>
                <a:ea typeface="Gill Sans"/>
                <a:cs typeface="Gill Sans"/>
                <a:sym typeface="Gill Sans"/>
              </a:defRPr>
            </a:lvl6pPr>
            <a:lvl7pPr indent="0" lvl="6" marL="0" marR="0" algn="l">
              <a:spcBef>
                <a:spcPts val="0"/>
              </a:spcBef>
              <a:buNone/>
              <a:defRPr sz="1400">
                <a:solidFill>
                  <a:schemeClr val="dk1"/>
                </a:solidFill>
                <a:latin typeface="Gill Sans"/>
                <a:ea typeface="Gill Sans"/>
                <a:cs typeface="Gill Sans"/>
                <a:sym typeface="Gill Sans"/>
              </a:defRPr>
            </a:lvl7pPr>
            <a:lvl8pPr indent="0" lvl="7" marL="0" marR="0" algn="l">
              <a:spcBef>
                <a:spcPts val="0"/>
              </a:spcBef>
              <a:buNone/>
              <a:defRPr sz="1400">
                <a:solidFill>
                  <a:schemeClr val="dk1"/>
                </a:solidFill>
                <a:latin typeface="Gill Sans"/>
                <a:ea typeface="Gill Sans"/>
                <a:cs typeface="Gill Sans"/>
                <a:sym typeface="Gill Sans"/>
              </a:defRPr>
            </a:lvl8pPr>
            <a:lvl9pPr indent="0" lvl="8" marL="0" marR="0" algn="l">
              <a:spcBef>
                <a:spcPts val="0"/>
              </a:spcBef>
              <a:buNone/>
              <a:defRPr sz="1400">
                <a:solidFill>
                  <a:schemeClr val="dk1"/>
                </a:solidFill>
                <a:latin typeface="Gill Sans"/>
                <a:ea typeface="Gill Sans"/>
                <a:cs typeface="Gill Sans"/>
                <a:sym typeface="Gill Sans"/>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28" name="Shape 128"/>
        <p:cNvGrpSpPr/>
        <p:nvPr/>
      </p:nvGrpSpPr>
      <p:grpSpPr>
        <a:xfrm>
          <a:off x="0" y="0"/>
          <a:ext cx="0" cy="0"/>
          <a:chOff x="0" y="0"/>
          <a:chExt cx="0" cy="0"/>
        </a:xfrm>
      </p:grpSpPr>
      <p:sp>
        <p:nvSpPr>
          <p:cNvPr id="129" name="Google Shape;129;p25"/>
          <p:cNvSpPr txBox="1"/>
          <p:nvPr>
            <p:ph type="title"/>
          </p:nvPr>
        </p:nvSpPr>
        <p:spPr>
          <a:xfrm>
            <a:off x="628650" y="273847"/>
            <a:ext cx="7886700" cy="994200"/>
          </a:xfrm>
          <a:prstGeom prst="rect">
            <a:avLst/>
          </a:prstGeom>
          <a:noFill/>
          <a:ln>
            <a:noFill/>
          </a:ln>
        </p:spPr>
        <p:txBody>
          <a:bodyPr anchorCtr="0" anchor="t" bIns="34275" lIns="68575" spcFirstLastPara="1" rIns="68575" wrap="square" tIns="34275">
            <a:noAutofit/>
          </a:bodyPr>
          <a:lstStyle>
            <a:lvl1pPr lvl="0" marR="0" algn="l">
              <a:lnSpc>
                <a:spcPct val="90000"/>
              </a:lnSpc>
              <a:spcBef>
                <a:spcPts val="0"/>
              </a:spcBef>
              <a:spcAft>
                <a:spcPts val="0"/>
              </a:spcAft>
              <a:buClr>
                <a:schemeClr val="dk1"/>
              </a:buClr>
              <a:buSzPts val="3300"/>
              <a:buFont typeface="Gill Sans"/>
              <a:buNone/>
              <a:defRPr b="0" i="0" sz="3300" u="none" cap="none" strike="noStrike">
                <a:solidFill>
                  <a:schemeClr val="dk1"/>
                </a:solidFill>
                <a:latin typeface="Gill Sans"/>
                <a:ea typeface="Gill Sans"/>
                <a:cs typeface="Gill Sans"/>
                <a:sym typeface="Gill Sans"/>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p:txBody>
      </p:sp>
      <p:sp>
        <p:nvSpPr>
          <p:cNvPr id="130" name="Google Shape;130;p25"/>
          <p:cNvSpPr txBox="1"/>
          <p:nvPr>
            <p:ph idx="1" type="body"/>
          </p:nvPr>
        </p:nvSpPr>
        <p:spPr>
          <a:xfrm rot="5400000">
            <a:off x="2940300" y="-942431"/>
            <a:ext cx="3263400" cy="7886700"/>
          </a:xfrm>
          <a:prstGeom prst="rect">
            <a:avLst/>
          </a:prstGeom>
          <a:noFill/>
          <a:ln>
            <a:noFill/>
          </a:ln>
        </p:spPr>
        <p:txBody>
          <a:bodyPr anchorCtr="0" anchor="t" bIns="34275" lIns="68575" spcFirstLastPara="1" rIns="68575" wrap="square" tIns="34275">
            <a:noAutofit/>
          </a:bodyPr>
          <a:lstStyle>
            <a:lvl1pPr indent="-361950" lvl="0" marL="457200" marR="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Gill Sans"/>
                <a:ea typeface="Gill Sans"/>
                <a:cs typeface="Gill Sans"/>
                <a:sym typeface="Gill Sans"/>
              </a:defRPr>
            </a:lvl1pPr>
            <a:lvl2pPr indent="-342900" lvl="1" marL="914400" marR="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Gill Sans"/>
                <a:ea typeface="Gill Sans"/>
                <a:cs typeface="Gill Sans"/>
                <a:sym typeface="Gill Sans"/>
              </a:defRPr>
            </a:lvl2pPr>
            <a:lvl3pPr indent="-323850" lvl="2" marL="1371600" marR="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Gill Sans"/>
                <a:ea typeface="Gill Sans"/>
                <a:cs typeface="Gill Sans"/>
                <a:sym typeface="Gill Sans"/>
              </a:defRPr>
            </a:lvl3pPr>
            <a:lvl4pPr indent="-317500" lvl="3" marL="1828800" marR="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Gill Sans"/>
                <a:ea typeface="Gill Sans"/>
                <a:cs typeface="Gill Sans"/>
                <a:sym typeface="Gill Sans"/>
              </a:defRPr>
            </a:lvl4pPr>
            <a:lvl5pPr indent="-317500" lvl="4" marL="2286000" marR="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Gill Sans"/>
                <a:ea typeface="Gill Sans"/>
                <a:cs typeface="Gill Sans"/>
                <a:sym typeface="Gill Sans"/>
              </a:defRPr>
            </a:lvl5pPr>
            <a:lvl6pPr indent="-317500" lvl="5" marL="2743200" marR="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Gill Sans"/>
                <a:ea typeface="Gill Sans"/>
                <a:cs typeface="Gill Sans"/>
                <a:sym typeface="Gill Sans"/>
              </a:defRPr>
            </a:lvl6pPr>
            <a:lvl7pPr indent="-317500" lvl="6" marL="3200400" marR="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Gill Sans"/>
                <a:ea typeface="Gill Sans"/>
                <a:cs typeface="Gill Sans"/>
                <a:sym typeface="Gill Sans"/>
              </a:defRPr>
            </a:lvl7pPr>
            <a:lvl8pPr indent="-317500" lvl="7" marL="3657600" marR="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Gill Sans"/>
                <a:ea typeface="Gill Sans"/>
                <a:cs typeface="Gill Sans"/>
                <a:sym typeface="Gill Sans"/>
              </a:defRPr>
            </a:lvl8pPr>
            <a:lvl9pPr indent="-317500" lvl="8" marL="4114800" marR="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Gill Sans"/>
                <a:ea typeface="Gill Sans"/>
                <a:cs typeface="Gill Sans"/>
                <a:sym typeface="Gill Sans"/>
              </a:defRPr>
            </a:lvl9pPr>
          </a:lstStyle>
          <a:p/>
        </p:txBody>
      </p:sp>
      <p:sp>
        <p:nvSpPr>
          <p:cNvPr id="131" name="Google Shape;131;p25"/>
          <p:cNvSpPr txBox="1"/>
          <p:nvPr>
            <p:ph idx="10" type="dt"/>
          </p:nvPr>
        </p:nvSpPr>
        <p:spPr>
          <a:xfrm>
            <a:off x="628650" y="4767267"/>
            <a:ext cx="2057400" cy="273900"/>
          </a:xfrm>
          <a:prstGeom prst="rect">
            <a:avLst/>
          </a:prstGeom>
          <a:noFill/>
          <a:ln>
            <a:noFill/>
          </a:ln>
        </p:spPr>
        <p:txBody>
          <a:bodyPr anchorCtr="0" anchor="t" bIns="34275" lIns="68575" spcFirstLastPara="1" rIns="68575" wrap="square" tIns="34275">
            <a:noAutofit/>
          </a:bodyPr>
          <a:lstStyle>
            <a:lvl1pPr lvl="0" marR="0" algn="l">
              <a:spcBef>
                <a:spcPts val="0"/>
              </a:spcBef>
              <a:spcAft>
                <a:spcPts val="0"/>
              </a:spcAft>
              <a:buSzPts val="1100"/>
              <a:buNone/>
              <a:defRPr sz="1400">
                <a:solidFill>
                  <a:schemeClr val="dk1"/>
                </a:solidFill>
                <a:latin typeface="Gill Sans"/>
                <a:ea typeface="Gill Sans"/>
                <a:cs typeface="Gill Sans"/>
                <a:sym typeface="Gill Sans"/>
              </a:defRPr>
            </a:lvl1pPr>
            <a:lvl2pPr lvl="1" marR="0" algn="l">
              <a:spcBef>
                <a:spcPts val="0"/>
              </a:spcBef>
              <a:spcAft>
                <a:spcPts val="0"/>
              </a:spcAft>
              <a:buSzPts val="1100"/>
              <a:buNone/>
              <a:defRPr b="0" i="0" sz="1400" u="none" cap="none" strike="noStrike">
                <a:solidFill>
                  <a:schemeClr val="dk1"/>
                </a:solidFill>
                <a:latin typeface="Gill Sans"/>
                <a:ea typeface="Gill Sans"/>
                <a:cs typeface="Gill Sans"/>
                <a:sym typeface="Gill Sans"/>
              </a:defRPr>
            </a:lvl2pPr>
            <a:lvl3pPr lvl="2" marR="0" algn="l">
              <a:spcBef>
                <a:spcPts val="0"/>
              </a:spcBef>
              <a:spcAft>
                <a:spcPts val="0"/>
              </a:spcAft>
              <a:buSzPts val="1100"/>
              <a:buNone/>
              <a:defRPr b="0" i="0" sz="1400" u="none" cap="none" strike="noStrike">
                <a:solidFill>
                  <a:schemeClr val="dk1"/>
                </a:solidFill>
                <a:latin typeface="Gill Sans"/>
                <a:ea typeface="Gill Sans"/>
                <a:cs typeface="Gill Sans"/>
                <a:sym typeface="Gill Sans"/>
              </a:defRPr>
            </a:lvl3pPr>
            <a:lvl4pPr lvl="3" marR="0" algn="l">
              <a:spcBef>
                <a:spcPts val="0"/>
              </a:spcBef>
              <a:spcAft>
                <a:spcPts val="0"/>
              </a:spcAft>
              <a:buSzPts val="1100"/>
              <a:buNone/>
              <a:defRPr b="0" i="0" sz="1400" u="none" cap="none" strike="noStrike">
                <a:solidFill>
                  <a:schemeClr val="dk1"/>
                </a:solidFill>
                <a:latin typeface="Gill Sans"/>
                <a:ea typeface="Gill Sans"/>
                <a:cs typeface="Gill Sans"/>
                <a:sym typeface="Gill Sans"/>
              </a:defRPr>
            </a:lvl4pPr>
            <a:lvl5pPr lvl="4" marR="0" algn="l">
              <a:spcBef>
                <a:spcPts val="0"/>
              </a:spcBef>
              <a:spcAft>
                <a:spcPts val="0"/>
              </a:spcAft>
              <a:buSzPts val="1100"/>
              <a:buNone/>
              <a:defRPr b="0" i="0" sz="1400" u="none" cap="none" strike="noStrike">
                <a:solidFill>
                  <a:schemeClr val="dk1"/>
                </a:solidFill>
                <a:latin typeface="Gill Sans"/>
                <a:ea typeface="Gill Sans"/>
                <a:cs typeface="Gill Sans"/>
                <a:sym typeface="Gill Sans"/>
              </a:defRPr>
            </a:lvl5pPr>
            <a:lvl6pPr lvl="5" marR="0" algn="l">
              <a:spcBef>
                <a:spcPts val="0"/>
              </a:spcBef>
              <a:spcAft>
                <a:spcPts val="0"/>
              </a:spcAft>
              <a:buSzPts val="1100"/>
              <a:buNone/>
              <a:defRPr b="0" i="0" sz="1400" u="none" cap="none" strike="noStrike">
                <a:solidFill>
                  <a:schemeClr val="dk1"/>
                </a:solidFill>
                <a:latin typeface="Gill Sans"/>
                <a:ea typeface="Gill Sans"/>
                <a:cs typeface="Gill Sans"/>
                <a:sym typeface="Gill Sans"/>
              </a:defRPr>
            </a:lvl6pPr>
            <a:lvl7pPr lvl="6" marR="0" algn="l">
              <a:spcBef>
                <a:spcPts val="0"/>
              </a:spcBef>
              <a:spcAft>
                <a:spcPts val="0"/>
              </a:spcAft>
              <a:buSzPts val="1100"/>
              <a:buNone/>
              <a:defRPr b="0" i="0" sz="1400" u="none" cap="none" strike="noStrike">
                <a:solidFill>
                  <a:schemeClr val="dk1"/>
                </a:solidFill>
                <a:latin typeface="Gill Sans"/>
                <a:ea typeface="Gill Sans"/>
                <a:cs typeface="Gill Sans"/>
                <a:sym typeface="Gill Sans"/>
              </a:defRPr>
            </a:lvl7pPr>
            <a:lvl8pPr lvl="7" marR="0" algn="l">
              <a:spcBef>
                <a:spcPts val="0"/>
              </a:spcBef>
              <a:spcAft>
                <a:spcPts val="0"/>
              </a:spcAft>
              <a:buSzPts val="1100"/>
              <a:buNone/>
              <a:defRPr b="0" i="0" sz="1400" u="none" cap="none" strike="noStrike">
                <a:solidFill>
                  <a:schemeClr val="dk1"/>
                </a:solidFill>
                <a:latin typeface="Gill Sans"/>
                <a:ea typeface="Gill Sans"/>
                <a:cs typeface="Gill Sans"/>
                <a:sym typeface="Gill Sans"/>
              </a:defRPr>
            </a:lvl8pPr>
            <a:lvl9pPr lvl="8" marR="0" algn="l">
              <a:spcBef>
                <a:spcPts val="0"/>
              </a:spcBef>
              <a:spcAft>
                <a:spcPts val="0"/>
              </a:spcAft>
              <a:buSzPts val="1100"/>
              <a:buNone/>
              <a:defRPr b="0" i="0" sz="1400" u="none" cap="none" strike="noStrike">
                <a:solidFill>
                  <a:schemeClr val="dk1"/>
                </a:solidFill>
                <a:latin typeface="Gill Sans"/>
                <a:ea typeface="Gill Sans"/>
                <a:cs typeface="Gill Sans"/>
                <a:sym typeface="Gill Sans"/>
              </a:defRPr>
            </a:lvl9pPr>
          </a:lstStyle>
          <a:p/>
        </p:txBody>
      </p:sp>
      <p:sp>
        <p:nvSpPr>
          <p:cNvPr id="132" name="Google Shape;132;p25"/>
          <p:cNvSpPr txBox="1"/>
          <p:nvPr>
            <p:ph idx="11" type="ftr"/>
          </p:nvPr>
        </p:nvSpPr>
        <p:spPr>
          <a:xfrm>
            <a:off x="3028950" y="4767267"/>
            <a:ext cx="3086100" cy="273900"/>
          </a:xfrm>
          <a:prstGeom prst="rect">
            <a:avLst/>
          </a:prstGeom>
          <a:noFill/>
          <a:ln>
            <a:noFill/>
          </a:ln>
        </p:spPr>
        <p:txBody>
          <a:bodyPr anchorCtr="0" anchor="t" bIns="34275" lIns="68575" spcFirstLastPara="1" rIns="68575" wrap="square" tIns="34275">
            <a:noAutofit/>
          </a:bodyPr>
          <a:lstStyle>
            <a:lvl1pPr lvl="0" marR="0" algn="l">
              <a:spcBef>
                <a:spcPts val="0"/>
              </a:spcBef>
              <a:spcAft>
                <a:spcPts val="0"/>
              </a:spcAft>
              <a:buSzPts val="1100"/>
              <a:buNone/>
              <a:defRPr sz="1400">
                <a:solidFill>
                  <a:schemeClr val="dk1"/>
                </a:solidFill>
                <a:latin typeface="Gill Sans"/>
                <a:ea typeface="Gill Sans"/>
                <a:cs typeface="Gill Sans"/>
                <a:sym typeface="Gill Sans"/>
              </a:defRPr>
            </a:lvl1pPr>
            <a:lvl2pPr lvl="1" marR="0" algn="l">
              <a:spcBef>
                <a:spcPts val="0"/>
              </a:spcBef>
              <a:spcAft>
                <a:spcPts val="0"/>
              </a:spcAft>
              <a:buSzPts val="1100"/>
              <a:buNone/>
              <a:defRPr b="0" i="0" sz="1400" u="none" cap="none" strike="noStrike">
                <a:solidFill>
                  <a:schemeClr val="dk1"/>
                </a:solidFill>
                <a:latin typeface="Gill Sans"/>
                <a:ea typeface="Gill Sans"/>
                <a:cs typeface="Gill Sans"/>
                <a:sym typeface="Gill Sans"/>
              </a:defRPr>
            </a:lvl2pPr>
            <a:lvl3pPr lvl="2" marR="0" algn="l">
              <a:spcBef>
                <a:spcPts val="0"/>
              </a:spcBef>
              <a:spcAft>
                <a:spcPts val="0"/>
              </a:spcAft>
              <a:buSzPts val="1100"/>
              <a:buNone/>
              <a:defRPr b="0" i="0" sz="1400" u="none" cap="none" strike="noStrike">
                <a:solidFill>
                  <a:schemeClr val="dk1"/>
                </a:solidFill>
                <a:latin typeface="Gill Sans"/>
                <a:ea typeface="Gill Sans"/>
                <a:cs typeface="Gill Sans"/>
                <a:sym typeface="Gill Sans"/>
              </a:defRPr>
            </a:lvl3pPr>
            <a:lvl4pPr lvl="3" marR="0" algn="l">
              <a:spcBef>
                <a:spcPts val="0"/>
              </a:spcBef>
              <a:spcAft>
                <a:spcPts val="0"/>
              </a:spcAft>
              <a:buSzPts val="1100"/>
              <a:buNone/>
              <a:defRPr b="0" i="0" sz="1400" u="none" cap="none" strike="noStrike">
                <a:solidFill>
                  <a:schemeClr val="dk1"/>
                </a:solidFill>
                <a:latin typeface="Gill Sans"/>
                <a:ea typeface="Gill Sans"/>
                <a:cs typeface="Gill Sans"/>
                <a:sym typeface="Gill Sans"/>
              </a:defRPr>
            </a:lvl4pPr>
            <a:lvl5pPr lvl="4" marR="0" algn="l">
              <a:spcBef>
                <a:spcPts val="0"/>
              </a:spcBef>
              <a:spcAft>
                <a:spcPts val="0"/>
              </a:spcAft>
              <a:buSzPts val="1100"/>
              <a:buNone/>
              <a:defRPr b="0" i="0" sz="1400" u="none" cap="none" strike="noStrike">
                <a:solidFill>
                  <a:schemeClr val="dk1"/>
                </a:solidFill>
                <a:latin typeface="Gill Sans"/>
                <a:ea typeface="Gill Sans"/>
                <a:cs typeface="Gill Sans"/>
                <a:sym typeface="Gill Sans"/>
              </a:defRPr>
            </a:lvl5pPr>
            <a:lvl6pPr lvl="5" marR="0" algn="l">
              <a:spcBef>
                <a:spcPts val="0"/>
              </a:spcBef>
              <a:spcAft>
                <a:spcPts val="0"/>
              </a:spcAft>
              <a:buSzPts val="1100"/>
              <a:buNone/>
              <a:defRPr b="0" i="0" sz="1400" u="none" cap="none" strike="noStrike">
                <a:solidFill>
                  <a:schemeClr val="dk1"/>
                </a:solidFill>
                <a:latin typeface="Gill Sans"/>
                <a:ea typeface="Gill Sans"/>
                <a:cs typeface="Gill Sans"/>
                <a:sym typeface="Gill Sans"/>
              </a:defRPr>
            </a:lvl6pPr>
            <a:lvl7pPr lvl="6" marR="0" algn="l">
              <a:spcBef>
                <a:spcPts val="0"/>
              </a:spcBef>
              <a:spcAft>
                <a:spcPts val="0"/>
              </a:spcAft>
              <a:buSzPts val="1100"/>
              <a:buNone/>
              <a:defRPr b="0" i="0" sz="1400" u="none" cap="none" strike="noStrike">
                <a:solidFill>
                  <a:schemeClr val="dk1"/>
                </a:solidFill>
                <a:latin typeface="Gill Sans"/>
                <a:ea typeface="Gill Sans"/>
                <a:cs typeface="Gill Sans"/>
                <a:sym typeface="Gill Sans"/>
              </a:defRPr>
            </a:lvl7pPr>
            <a:lvl8pPr lvl="7" marR="0" algn="l">
              <a:spcBef>
                <a:spcPts val="0"/>
              </a:spcBef>
              <a:spcAft>
                <a:spcPts val="0"/>
              </a:spcAft>
              <a:buSzPts val="1100"/>
              <a:buNone/>
              <a:defRPr b="0" i="0" sz="1400" u="none" cap="none" strike="noStrike">
                <a:solidFill>
                  <a:schemeClr val="dk1"/>
                </a:solidFill>
                <a:latin typeface="Gill Sans"/>
                <a:ea typeface="Gill Sans"/>
                <a:cs typeface="Gill Sans"/>
                <a:sym typeface="Gill Sans"/>
              </a:defRPr>
            </a:lvl8pPr>
            <a:lvl9pPr lvl="8" marR="0" algn="l">
              <a:spcBef>
                <a:spcPts val="0"/>
              </a:spcBef>
              <a:spcAft>
                <a:spcPts val="0"/>
              </a:spcAft>
              <a:buSzPts val="1100"/>
              <a:buNone/>
              <a:defRPr b="0" i="0" sz="1400" u="none" cap="none" strike="noStrike">
                <a:solidFill>
                  <a:schemeClr val="dk1"/>
                </a:solidFill>
                <a:latin typeface="Gill Sans"/>
                <a:ea typeface="Gill Sans"/>
                <a:cs typeface="Gill Sans"/>
                <a:sym typeface="Gill Sans"/>
              </a:defRPr>
            </a:lvl9pPr>
          </a:lstStyle>
          <a:p/>
        </p:txBody>
      </p:sp>
      <p:sp>
        <p:nvSpPr>
          <p:cNvPr id="133" name="Google Shape;133;p25"/>
          <p:cNvSpPr txBox="1"/>
          <p:nvPr>
            <p:ph idx="12" type="sldNum"/>
          </p:nvPr>
        </p:nvSpPr>
        <p:spPr>
          <a:xfrm>
            <a:off x="7086600" y="4875110"/>
            <a:ext cx="2057400" cy="273900"/>
          </a:xfrm>
          <a:prstGeom prst="rect">
            <a:avLst/>
          </a:prstGeom>
          <a:noFill/>
          <a:ln>
            <a:noFill/>
          </a:ln>
        </p:spPr>
        <p:txBody>
          <a:bodyPr anchorCtr="0" anchor="t" bIns="34275" lIns="68575" spcFirstLastPara="1" rIns="68575" wrap="square" tIns="34275">
            <a:noAutofit/>
          </a:bodyPr>
          <a:lstStyle>
            <a:lvl1pPr indent="0" lvl="0" marL="0" marR="0" algn="l">
              <a:spcBef>
                <a:spcPts val="0"/>
              </a:spcBef>
              <a:buNone/>
              <a:defRPr sz="1400">
                <a:solidFill>
                  <a:schemeClr val="dk1"/>
                </a:solidFill>
                <a:latin typeface="Gill Sans"/>
                <a:ea typeface="Gill Sans"/>
                <a:cs typeface="Gill Sans"/>
                <a:sym typeface="Gill Sans"/>
              </a:defRPr>
            </a:lvl1pPr>
            <a:lvl2pPr indent="0" lvl="1" marL="0" marR="0" algn="l">
              <a:spcBef>
                <a:spcPts val="0"/>
              </a:spcBef>
              <a:buNone/>
              <a:defRPr sz="1400">
                <a:solidFill>
                  <a:schemeClr val="dk1"/>
                </a:solidFill>
                <a:latin typeface="Gill Sans"/>
                <a:ea typeface="Gill Sans"/>
                <a:cs typeface="Gill Sans"/>
                <a:sym typeface="Gill Sans"/>
              </a:defRPr>
            </a:lvl2pPr>
            <a:lvl3pPr indent="0" lvl="2" marL="0" marR="0" algn="l">
              <a:spcBef>
                <a:spcPts val="0"/>
              </a:spcBef>
              <a:buNone/>
              <a:defRPr sz="1400">
                <a:solidFill>
                  <a:schemeClr val="dk1"/>
                </a:solidFill>
                <a:latin typeface="Gill Sans"/>
                <a:ea typeface="Gill Sans"/>
                <a:cs typeface="Gill Sans"/>
                <a:sym typeface="Gill Sans"/>
              </a:defRPr>
            </a:lvl3pPr>
            <a:lvl4pPr indent="0" lvl="3" marL="0" marR="0" algn="l">
              <a:spcBef>
                <a:spcPts val="0"/>
              </a:spcBef>
              <a:buNone/>
              <a:defRPr sz="1400">
                <a:solidFill>
                  <a:schemeClr val="dk1"/>
                </a:solidFill>
                <a:latin typeface="Gill Sans"/>
                <a:ea typeface="Gill Sans"/>
                <a:cs typeface="Gill Sans"/>
                <a:sym typeface="Gill Sans"/>
              </a:defRPr>
            </a:lvl4pPr>
            <a:lvl5pPr indent="0" lvl="4" marL="0" marR="0" algn="l">
              <a:spcBef>
                <a:spcPts val="0"/>
              </a:spcBef>
              <a:buNone/>
              <a:defRPr sz="1400">
                <a:solidFill>
                  <a:schemeClr val="dk1"/>
                </a:solidFill>
                <a:latin typeface="Gill Sans"/>
                <a:ea typeface="Gill Sans"/>
                <a:cs typeface="Gill Sans"/>
                <a:sym typeface="Gill Sans"/>
              </a:defRPr>
            </a:lvl5pPr>
            <a:lvl6pPr indent="0" lvl="5" marL="0" marR="0" algn="l">
              <a:spcBef>
                <a:spcPts val="0"/>
              </a:spcBef>
              <a:buNone/>
              <a:defRPr sz="1400">
                <a:solidFill>
                  <a:schemeClr val="dk1"/>
                </a:solidFill>
                <a:latin typeface="Gill Sans"/>
                <a:ea typeface="Gill Sans"/>
                <a:cs typeface="Gill Sans"/>
                <a:sym typeface="Gill Sans"/>
              </a:defRPr>
            </a:lvl6pPr>
            <a:lvl7pPr indent="0" lvl="6" marL="0" marR="0" algn="l">
              <a:spcBef>
                <a:spcPts val="0"/>
              </a:spcBef>
              <a:buNone/>
              <a:defRPr sz="1400">
                <a:solidFill>
                  <a:schemeClr val="dk1"/>
                </a:solidFill>
                <a:latin typeface="Gill Sans"/>
                <a:ea typeface="Gill Sans"/>
                <a:cs typeface="Gill Sans"/>
                <a:sym typeface="Gill Sans"/>
              </a:defRPr>
            </a:lvl7pPr>
            <a:lvl8pPr indent="0" lvl="7" marL="0" marR="0" algn="l">
              <a:spcBef>
                <a:spcPts val="0"/>
              </a:spcBef>
              <a:buNone/>
              <a:defRPr sz="1400">
                <a:solidFill>
                  <a:schemeClr val="dk1"/>
                </a:solidFill>
                <a:latin typeface="Gill Sans"/>
                <a:ea typeface="Gill Sans"/>
                <a:cs typeface="Gill Sans"/>
                <a:sym typeface="Gill Sans"/>
              </a:defRPr>
            </a:lvl8pPr>
            <a:lvl9pPr indent="0" lvl="8" marL="0" marR="0" algn="l">
              <a:spcBef>
                <a:spcPts val="0"/>
              </a:spcBef>
              <a:buNone/>
              <a:defRPr sz="1400">
                <a:solidFill>
                  <a:schemeClr val="dk1"/>
                </a:solidFill>
                <a:latin typeface="Gill Sans"/>
                <a:ea typeface="Gill Sans"/>
                <a:cs typeface="Gill Sans"/>
                <a:sym typeface="Gill Sans"/>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34" name="Shape 134"/>
        <p:cNvGrpSpPr/>
        <p:nvPr/>
      </p:nvGrpSpPr>
      <p:grpSpPr>
        <a:xfrm>
          <a:off x="0" y="0"/>
          <a:ext cx="0" cy="0"/>
          <a:chOff x="0" y="0"/>
          <a:chExt cx="0" cy="0"/>
        </a:xfrm>
      </p:grpSpPr>
      <p:sp>
        <p:nvSpPr>
          <p:cNvPr id="135" name="Google Shape;135;p26"/>
          <p:cNvSpPr txBox="1"/>
          <p:nvPr>
            <p:ph type="title"/>
          </p:nvPr>
        </p:nvSpPr>
        <p:spPr>
          <a:xfrm rot="5400000">
            <a:off x="5350052" y="1467544"/>
            <a:ext cx="4359000" cy="1971600"/>
          </a:xfrm>
          <a:prstGeom prst="rect">
            <a:avLst/>
          </a:prstGeom>
          <a:noFill/>
          <a:ln>
            <a:noFill/>
          </a:ln>
        </p:spPr>
        <p:txBody>
          <a:bodyPr anchorCtr="0" anchor="t" bIns="34275" lIns="68575" spcFirstLastPara="1" rIns="68575" wrap="square" tIns="34275">
            <a:noAutofit/>
          </a:bodyPr>
          <a:lstStyle>
            <a:lvl1pPr lvl="0" marR="0" algn="l">
              <a:lnSpc>
                <a:spcPct val="90000"/>
              </a:lnSpc>
              <a:spcBef>
                <a:spcPts val="0"/>
              </a:spcBef>
              <a:spcAft>
                <a:spcPts val="0"/>
              </a:spcAft>
              <a:buClr>
                <a:schemeClr val="dk1"/>
              </a:buClr>
              <a:buSzPts val="3300"/>
              <a:buFont typeface="Gill Sans"/>
              <a:buNone/>
              <a:defRPr b="0" i="0" sz="3300" u="none" cap="none" strike="noStrike">
                <a:solidFill>
                  <a:schemeClr val="dk1"/>
                </a:solidFill>
                <a:latin typeface="Gill Sans"/>
                <a:ea typeface="Gill Sans"/>
                <a:cs typeface="Gill Sans"/>
                <a:sym typeface="Gill Sans"/>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p:txBody>
      </p:sp>
      <p:sp>
        <p:nvSpPr>
          <p:cNvPr id="136" name="Google Shape;136;p26"/>
          <p:cNvSpPr txBox="1"/>
          <p:nvPr>
            <p:ph idx="1" type="body"/>
          </p:nvPr>
        </p:nvSpPr>
        <p:spPr>
          <a:xfrm rot="5400000">
            <a:off x="1349477" y="-447056"/>
            <a:ext cx="4359000" cy="5800800"/>
          </a:xfrm>
          <a:prstGeom prst="rect">
            <a:avLst/>
          </a:prstGeom>
          <a:noFill/>
          <a:ln>
            <a:noFill/>
          </a:ln>
        </p:spPr>
        <p:txBody>
          <a:bodyPr anchorCtr="0" anchor="t" bIns="34275" lIns="68575" spcFirstLastPara="1" rIns="68575" wrap="square" tIns="34275">
            <a:noAutofit/>
          </a:bodyPr>
          <a:lstStyle>
            <a:lvl1pPr indent="-361950" lvl="0" marL="457200" marR="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Gill Sans"/>
                <a:ea typeface="Gill Sans"/>
                <a:cs typeface="Gill Sans"/>
                <a:sym typeface="Gill Sans"/>
              </a:defRPr>
            </a:lvl1pPr>
            <a:lvl2pPr indent="-342900" lvl="1" marL="914400" marR="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Gill Sans"/>
                <a:ea typeface="Gill Sans"/>
                <a:cs typeface="Gill Sans"/>
                <a:sym typeface="Gill Sans"/>
              </a:defRPr>
            </a:lvl2pPr>
            <a:lvl3pPr indent="-323850" lvl="2" marL="1371600" marR="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Gill Sans"/>
                <a:ea typeface="Gill Sans"/>
                <a:cs typeface="Gill Sans"/>
                <a:sym typeface="Gill Sans"/>
              </a:defRPr>
            </a:lvl3pPr>
            <a:lvl4pPr indent="-317500" lvl="3" marL="1828800" marR="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Gill Sans"/>
                <a:ea typeface="Gill Sans"/>
                <a:cs typeface="Gill Sans"/>
                <a:sym typeface="Gill Sans"/>
              </a:defRPr>
            </a:lvl4pPr>
            <a:lvl5pPr indent="-317500" lvl="4" marL="2286000" marR="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Gill Sans"/>
                <a:ea typeface="Gill Sans"/>
                <a:cs typeface="Gill Sans"/>
                <a:sym typeface="Gill Sans"/>
              </a:defRPr>
            </a:lvl5pPr>
            <a:lvl6pPr indent="-317500" lvl="5" marL="2743200" marR="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Gill Sans"/>
                <a:ea typeface="Gill Sans"/>
                <a:cs typeface="Gill Sans"/>
                <a:sym typeface="Gill Sans"/>
              </a:defRPr>
            </a:lvl6pPr>
            <a:lvl7pPr indent="-317500" lvl="6" marL="3200400" marR="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Gill Sans"/>
                <a:ea typeface="Gill Sans"/>
                <a:cs typeface="Gill Sans"/>
                <a:sym typeface="Gill Sans"/>
              </a:defRPr>
            </a:lvl7pPr>
            <a:lvl8pPr indent="-317500" lvl="7" marL="3657600" marR="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Gill Sans"/>
                <a:ea typeface="Gill Sans"/>
                <a:cs typeface="Gill Sans"/>
                <a:sym typeface="Gill Sans"/>
              </a:defRPr>
            </a:lvl8pPr>
            <a:lvl9pPr indent="-317500" lvl="8" marL="4114800" marR="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Gill Sans"/>
                <a:ea typeface="Gill Sans"/>
                <a:cs typeface="Gill Sans"/>
                <a:sym typeface="Gill Sans"/>
              </a:defRPr>
            </a:lvl9pPr>
          </a:lstStyle>
          <a:p/>
        </p:txBody>
      </p:sp>
      <p:sp>
        <p:nvSpPr>
          <p:cNvPr id="137" name="Google Shape;137;p26"/>
          <p:cNvSpPr txBox="1"/>
          <p:nvPr>
            <p:ph idx="10" type="dt"/>
          </p:nvPr>
        </p:nvSpPr>
        <p:spPr>
          <a:xfrm>
            <a:off x="628650" y="4767267"/>
            <a:ext cx="2057400" cy="273900"/>
          </a:xfrm>
          <a:prstGeom prst="rect">
            <a:avLst/>
          </a:prstGeom>
          <a:noFill/>
          <a:ln>
            <a:noFill/>
          </a:ln>
        </p:spPr>
        <p:txBody>
          <a:bodyPr anchorCtr="0" anchor="t" bIns="34275" lIns="68575" spcFirstLastPara="1" rIns="68575" wrap="square" tIns="34275">
            <a:noAutofit/>
          </a:bodyPr>
          <a:lstStyle>
            <a:lvl1pPr lvl="0" marR="0" algn="l">
              <a:spcBef>
                <a:spcPts val="0"/>
              </a:spcBef>
              <a:spcAft>
                <a:spcPts val="0"/>
              </a:spcAft>
              <a:buSzPts val="1100"/>
              <a:buNone/>
              <a:defRPr sz="1400">
                <a:solidFill>
                  <a:schemeClr val="dk1"/>
                </a:solidFill>
                <a:latin typeface="Gill Sans"/>
                <a:ea typeface="Gill Sans"/>
                <a:cs typeface="Gill Sans"/>
                <a:sym typeface="Gill Sans"/>
              </a:defRPr>
            </a:lvl1pPr>
            <a:lvl2pPr lvl="1" marR="0" algn="l">
              <a:spcBef>
                <a:spcPts val="0"/>
              </a:spcBef>
              <a:spcAft>
                <a:spcPts val="0"/>
              </a:spcAft>
              <a:buSzPts val="1100"/>
              <a:buNone/>
              <a:defRPr b="0" i="0" sz="1400" u="none" cap="none" strike="noStrike">
                <a:solidFill>
                  <a:schemeClr val="dk1"/>
                </a:solidFill>
                <a:latin typeface="Gill Sans"/>
                <a:ea typeface="Gill Sans"/>
                <a:cs typeface="Gill Sans"/>
                <a:sym typeface="Gill Sans"/>
              </a:defRPr>
            </a:lvl2pPr>
            <a:lvl3pPr lvl="2" marR="0" algn="l">
              <a:spcBef>
                <a:spcPts val="0"/>
              </a:spcBef>
              <a:spcAft>
                <a:spcPts val="0"/>
              </a:spcAft>
              <a:buSzPts val="1100"/>
              <a:buNone/>
              <a:defRPr b="0" i="0" sz="1400" u="none" cap="none" strike="noStrike">
                <a:solidFill>
                  <a:schemeClr val="dk1"/>
                </a:solidFill>
                <a:latin typeface="Gill Sans"/>
                <a:ea typeface="Gill Sans"/>
                <a:cs typeface="Gill Sans"/>
                <a:sym typeface="Gill Sans"/>
              </a:defRPr>
            </a:lvl3pPr>
            <a:lvl4pPr lvl="3" marR="0" algn="l">
              <a:spcBef>
                <a:spcPts val="0"/>
              </a:spcBef>
              <a:spcAft>
                <a:spcPts val="0"/>
              </a:spcAft>
              <a:buSzPts val="1100"/>
              <a:buNone/>
              <a:defRPr b="0" i="0" sz="1400" u="none" cap="none" strike="noStrike">
                <a:solidFill>
                  <a:schemeClr val="dk1"/>
                </a:solidFill>
                <a:latin typeface="Gill Sans"/>
                <a:ea typeface="Gill Sans"/>
                <a:cs typeface="Gill Sans"/>
                <a:sym typeface="Gill Sans"/>
              </a:defRPr>
            </a:lvl4pPr>
            <a:lvl5pPr lvl="4" marR="0" algn="l">
              <a:spcBef>
                <a:spcPts val="0"/>
              </a:spcBef>
              <a:spcAft>
                <a:spcPts val="0"/>
              </a:spcAft>
              <a:buSzPts val="1100"/>
              <a:buNone/>
              <a:defRPr b="0" i="0" sz="1400" u="none" cap="none" strike="noStrike">
                <a:solidFill>
                  <a:schemeClr val="dk1"/>
                </a:solidFill>
                <a:latin typeface="Gill Sans"/>
                <a:ea typeface="Gill Sans"/>
                <a:cs typeface="Gill Sans"/>
                <a:sym typeface="Gill Sans"/>
              </a:defRPr>
            </a:lvl5pPr>
            <a:lvl6pPr lvl="5" marR="0" algn="l">
              <a:spcBef>
                <a:spcPts val="0"/>
              </a:spcBef>
              <a:spcAft>
                <a:spcPts val="0"/>
              </a:spcAft>
              <a:buSzPts val="1100"/>
              <a:buNone/>
              <a:defRPr b="0" i="0" sz="1400" u="none" cap="none" strike="noStrike">
                <a:solidFill>
                  <a:schemeClr val="dk1"/>
                </a:solidFill>
                <a:latin typeface="Gill Sans"/>
                <a:ea typeface="Gill Sans"/>
                <a:cs typeface="Gill Sans"/>
                <a:sym typeface="Gill Sans"/>
              </a:defRPr>
            </a:lvl6pPr>
            <a:lvl7pPr lvl="6" marR="0" algn="l">
              <a:spcBef>
                <a:spcPts val="0"/>
              </a:spcBef>
              <a:spcAft>
                <a:spcPts val="0"/>
              </a:spcAft>
              <a:buSzPts val="1100"/>
              <a:buNone/>
              <a:defRPr b="0" i="0" sz="1400" u="none" cap="none" strike="noStrike">
                <a:solidFill>
                  <a:schemeClr val="dk1"/>
                </a:solidFill>
                <a:latin typeface="Gill Sans"/>
                <a:ea typeface="Gill Sans"/>
                <a:cs typeface="Gill Sans"/>
                <a:sym typeface="Gill Sans"/>
              </a:defRPr>
            </a:lvl7pPr>
            <a:lvl8pPr lvl="7" marR="0" algn="l">
              <a:spcBef>
                <a:spcPts val="0"/>
              </a:spcBef>
              <a:spcAft>
                <a:spcPts val="0"/>
              </a:spcAft>
              <a:buSzPts val="1100"/>
              <a:buNone/>
              <a:defRPr b="0" i="0" sz="1400" u="none" cap="none" strike="noStrike">
                <a:solidFill>
                  <a:schemeClr val="dk1"/>
                </a:solidFill>
                <a:latin typeface="Gill Sans"/>
                <a:ea typeface="Gill Sans"/>
                <a:cs typeface="Gill Sans"/>
                <a:sym typeface="Gill Sans"/>
              </a:defRPr>
            </a:lvl8pPr>
            <a:lvl9pPr lvl="8" marR="0" algn="l">
              <a:spcBef>
                <a:spcPts val="0"/>
              </a:spcBef>
              <a:spcAft>
                <a:spcPts val="0"/>
              </a:spcAft>
              <a:buSzPts val="1100"/>
              <a:buNone/>
              <a:defRPr b="0" i="0" sz="1400" u="none" cap="none" strike="noStrike">
                <a:solidFill>
                  <a:schemeClr val="dk1"/>
                </a:solidFill>
                <a:latin typeface="Gill Sans"/>
                <a:ea typeface="Gill Sans"/>
                <a:cs typeface="Gill Sans"/>
                <a:sym typeface="Gill Sans"/>
              </a:defRPr>
            </a:lvl9pPr>
          </a:lstStyle>
          <a:p/>
        </p:txBody>
      </p:sp>
      <p:sp>
        <p:nvSpPr>
          <p:cNvPr id="138" name="Google Shape;138;p26"/>
          <p:cNvSpPr txBox="1"/>
          <p:nvPr>
            <p:ph idx="11" type="ftr"/>
          </p:nvPr>
        </p:nvSpPr>
        <p:spPr>
          <a:xfrm>
            <a:off x="3028950" y="4767267"/>
            <a:ext cx="3086100" cy="273900"/>
          </a:xfrm>
          <a:prstGeom prst="rect">
            <a:avLst/>
          </a:prstGeom>
          <a:noFill/>
          <a:ln>
            <a:noFill/>
          </a:ln>
        </p:spPr>
        <p:txBody>
          <a:bodyPr anchorCtr="0" anchor="t" bIns="34275" lIns="68575" spcFirstLastPara="1" rIns="68575" wrap="square" tIns="34275">
            <a:noAutofit/>
          </a:bodyPr>
          <a:lstStyle>
            <a:lvl1pPr lvl="0" marR="0" algn="l">
              <a:spcBef>
                <a:spcPts val="0"/>
              </a:spcBef>
              <a:spcAft>
                <a:spcPts val="0"/>
              </a:spcAft>
              <a:buSzPts val="1100"/>
              <a:buNone/>
              <a:defRPr sz="1400">
                <a:solidFill>
                  <a:schemeClr val="dk1"/>
                </a:solidFill>
                <a:latin typeface="Gill Sans"/>
                <a:ea typeface="Gill Sans"/>
                <a:cs typeface="Gill Sans"/>
                <a:sym typeface="Gill Sans"/>
              </a:defRPr>
            </a:lvl1pPr>
            <a:lvl2pPr lvl="1" marR="0" algn="l">
              <a:spcBef>
                <a:spcPts val="0"/>
              </a:spcBef>
              <a:spcAft>
                <a:spcPts val="0"/>
              </a:spcAft>
              <a:buSzPts val="1100"/>
              <a:buNone/>
              <a:defRPr b="0" i="0" sz="1400" u="none" cap="none" strike="noStrike">
                <a:solidFill>
                  <a:schemeClr val="dk1"/>
                </a:solidFill>
                <a:latin typeface="Gill Sans"/>
                <a:ea typeface="Gill Sans"/>
                <a:cs typeface="Gill Sans"/>
                <a:sym typeface="Gill Sans"/>
              </a:defRPr>
            </a:lvl2pPr>
            <a:lvl3pPr lvl="2" marR="0" algn="l">
              <a:spcBef>
                <a:spcPts val="0"/>
              </a:spcBef>
              <a:spcAft>
                <a:spcPts val="0"/>
              </a:spcAft>
              <a:buSzPts val="1100"/>
              <a:buNone/>
              <a:defRPr b="0" i="0" sz="1400" u="none" cap="none" strike="noStrike">
                <a:solidFill>
                  <a:schemeClr val="dk1"/>
                </a:solidFill>
                <a:latin typeface="Gill Sans"/>
                <a:ea typeface="Gill Sans"/>
                <a:cs typeface="Gill Sans"/>
                <a:sym typeface="Gill Sans"/>
              </a:defRPr>
            </a:lvl3pPr>
            <a:lvl4pPr lvl="3" marR="0" algn="l">
              <a:spcBef>
                <a:spcPts val="0"/>
              </a:spcBef>
              <a:spcAft>
                <a:spcPts val="0"/>
              </a:spcAft>
              <a:buSzPts val="1100"/>
              <a:buNone/>
              <a:defRPr b="0" i="0" sz="1400" u="none" cap="none" strike="noStrike">
                <a:solidFill>
                  <a:schemeClr val="dk1"/>
                </a:solidFill>
                <a:latin typeface="Gill Sans"/>
                <a:ea typeface="Gill Sans"/>
                <a:cs typeface="Gill Sans"/>
                <a:sym typeface="Gill Sans"/>
              </a:defRPr>
            </a:lvl4pPr>
            <a:lvl5pPr lvl="4" marR="0" algn="l">
              <a:spcBef>
                <a:spcPts val="0"/>
              </a:spcBef>
              <a:spcAft>
                <a:spcPts val="0"/>
              </a:spcAft>
              <a:buSzPts val="1100"/>
              <a:buNone/>
              <a:defRPr b="0" i="0" sz="1400" u="none" cap="none" strike="noStrike">
                <a:solidFill>
                  <a:schemeClr val="dk1"/>
                </a:solidFill>
                <a:latin typeface="Gill Sans"/>
                <a:ea typeface="Gill Sans"/>
                <a:cs typeface="Gill Sans"/>
                <a:sym typeface="Gill Sans"/>
              </a:defRPr>
            </a:lvl5pPr>
            <a:lvl6pPr lvl="5" marR="0" algn="l">
              <a:spcBef>
                <a:spcPts val="0"/>
              </a:spcBef>
              <a:spcAft>
                <a:spcPts val="0"/>
              </a:spcAft>
              <a:buSzPts val="1100"/>
              <a:buNone/>
              <a:defRPr b="0" i="0" sz="1400" u="none" cap="none" strike="noStrike">
                <a:solidFill>
                  <a:schemeClr val="dk1"/>
                </a:solidFill>
                <a:latin typeface="Gill Sans"/>
                <a:ea typeface="Gill Sans"/>
                <a:cs typeface="Gill Sans"/>
                <a:sym typeface="Gill Sans"/>
              </a:defRPr>
            </a:lvl6pPr>
            <a:lvl7pPr lvl="6" marR="0" algn="l">
              <a:spcBef>
                <a:spcPts val="0"/>
              </a:spcBef>
              <a:spcAft>
                <a:spcPts val="0"/>
              </a:spcAft>
              <a:buSzPts val="1100"/>
              <a:buNone/>
              <a:defRPr b="0" i="0" sz="1400" u="none" cap="none" strike="noStrike">
                <a:solidFill>
                  <a:schemeClr val="dk1"/>
                </a:solidFill>
                <a:latin typeface="Gill Sans"/>
                <a:ea typeface="Gill Sans"/>
                <a:cs typeface="Gill Sans"/>
                <a:sym typeface="Gill Sans"/>
              </a:defRPr>
            </a:lvl7pPr>
            <a:lvl8pPr lvl="7" marR="0" algn="l">
              <a:spcBef>
                <a:spcPts val="0"/>
              </a:spcBef>
              <a:spcAft>
                <a:spcPts val="0"/>
              </a:spcAft>
              <a:buSzPts val="1100"/>
              <a:buNone/>
              <a:defRPr b="0" i="0" sz="1400" u="none" cap="none" strike="noStrike">
                <a:solidFill>
                  <a:schemeClr val="dk1"/>
                </a:solidFill>
                <a:latin typeface="Gill Sans"/>
                <a:ea typeface="Gill Sans"/>
                <a:cs typeface="Gill Sans"/>
                <a:sym typeface="Gill Sans"/>
              </a:defRPr>
            </a:lvl8pPr>
            <a:lvl9pPr lvl="8" marR="0" algn="l">
              <a:spcBef>
                <a:spcPts val="0"/>
              </a:spcBef>
              <a:spcAft>
                <a:spcPts val="0"/>
              </a:spcAft>
              <a:buSzPts val="1100"/>
              <a:buNone/>
              <a:defRPr b="0" i="0" sz="1400" u="none" cap="none" strike="noStrike">
                <a:solidFill>
                  <a:schemeClr val="dk1"/>
                </a:solidFill>
                <a:latin typeface="Gill Sans"/>
                <a:ea typeface="Gill Sans"/>
                <a:cs typeface="Gill Sans"/>
                <a:sym typeface="Gill Sans"/>
              </a:defRPr>
            </a:lvl9pPr>
          </a:lstStyle>
          <a:p/>
        </p:txBody>
      </p:sp>
      <p:sp>
        <p:nvSpPr>
          <p:cNvPr id="139" name="Google Shape;139;p26"/>
          <p:cNvSpPr txBox="1"/>
          <p:nvPr>
            <p:ph idx="12" type="sldNum"/>
          </p:nvPr>
        </p:nvSpPr>
        <p:spPr>
          <a:xfrm>
            <a:off x="7086600" y="4875110"/>
            <a:ext cx="2057400" cy="273900"/>
          </a:xfrm>
          <a:prstGeom prst="rect">
            <a:avLst/>
          </a:prstGeom>
          <a:noFill/>
          <a:ln>
            <a:noFill/>
          </a:ln>
        </p:spPr>
        <p:txBody>
          <a:bodyPr anchorCtr="0" anchor="t" bIns="34275" lIns="68575" spcFirstLastPara="1" rIns="68575" wrap="square" tIns="34275">
            <a:noAutofit/>
          </a:bodyPr>
          <a:lstStyle>
            <a:lvl1pPr indent="0" lvl="0" marL="0" marR="0" algn="l">
              <a:spcBef>
                <a:spcPts val="0"/>
              </a:spcBef>
              <a:buNone/>
              <a:defRPr sz="1400">
                <a:solidFill>
                  <a:schemeClr val="dk1"/>
                </a:solidFill>
                <a:latin typeface="Gill Sans"/>
                <a:ea typeface="Gill Sans"/>
                <a:cs typeface="Gill Sans"/>
                <a:sym typeface="Gill Sans"/>
              </a:defRPr>
            </a:lvl1pPr>
            <a:lvl2pPr indent="0" lvl="1" marL="0" marR="0" algn="l">
              <a:spcBef>
                <a:spcPts val="0"/>
              </a:spcBef>
              <a:buNone/>
              <a:defRPr sz="1400">
                <a:solidFill>
                  <a:schemeClr val="dk1"/>
                </a:solidFill>
                <a:latin typeface="Gill Sans"/>
                <a:ea typeface="Gill Sans"/>
                <a:cs typeface="Gill Sans"/>
                <a:sym typeface="Gill Sans"/>
              </a:defRPr>
            </a:lvl2pPr>
            <a:lvl3pPr indent="0" lvl="2" marL="0" marR="0" algn="l">
              <a:spcBef>
                <a:spcPts val="0"/>
              </a:spcBef>
              <a:buNone/>
              <a:defRPr sz="1400">
                <a:solidFill>
                  <a:schemeClr val="dk1"/>
                </a:solidFill>
                <a:latin typeface="Gill Sans"/>
                <a:ea typeface="Gill Sans"/>
                <a:cs typeface="Gill Sans"/>
                <a:sym typeface="Gill Sans"/>
              </a:defRPr>
            </a:lvl3pPr>
            <a:lvl4pPr indent="0" lvl="3" marL="0" marR="0" algn="l">
              <a:spcBef>
                <a:spcPts val="0"/>
              </a:spcBef>
              <a:buNone/>
              <a:defRPr sz="1400">
                <a:solidFill>
                  <a:schemeClr val="dk1"/>
                </a:solidFill>
                <a:latin typeface="Gill Sans"/>
                <a:ea typeface="Gill Sans"/>
                <a:cs typeface="Gill Sans"/>
                <a:sym typeface="Gill Sans"/>
              </a:defRPr>
            </a:lvl4pPr>
            <a:lvl5pPr indent="0" lvl="4" marL="0" marR="0" algn="l">
              <a:spcBef>
                <a:spcPts val="0"/>
              </a:spcBef>
              <a:buNone/>
              <a:defRPr sz="1400">
                <a:solidFill>
                  <a:schemeClr val="dk1"/>
                </a:solidFill>
                <a:latin typeface="Gill Sans"/>
                <a:ea typeface="Gill Sans"/>
                <a:cs typeface="Gill Sans"/>
                <a:sym typeface="Gill Sans"/>
              </a:defRPr>
            </a:lvl5pPr>
            <a:lvl6pPr indent="0" lvl="5" marL="0" marR="0" algn="l">
              <a:spcBef>
                <a:spcPts val="0"/>
              </a:spcBef>
              <a:buNone/>
              <a:defRPr sz="1400">
                <a:solidFill>
                  <a:schemeClr val="dk1"/>
                </a:solidFill>
                <a:latin typeface="Gill Sans"/>
                <a:ea typeface="Gill Sans"/>
                <a:cs typeface="Gill Sans"/>
                <a:sym typeface="Gill Sans"/>
              </a:defRPr>
            </a:lvl6pPr>
            <a:lvl7pPr indent="0" lvl="6" marL="0" marR="0" algn="l">
              <a:spcBef>
                <a:spcPts val="0"/>
              </a:spcBef>
              <a:buNone/>
              <a:defRPr sz="1400">
                <a:solidFill>
                  <a:schemeClr val="dk1"/>
                </a:solidFill>
                <a:latin typeface="Gill Sans"/>
                <a:ea typeface="Gill Sans"/>
                <a:cs typeface="Gill Sans"/>
                <a:sym typeface="Gill Sans"/>
              </a:defRPr>
            </a:lvl7pPr>
            <a:lvl8pPr indent="0" lvl="7" marL="0" marR="0" algn="l">
              <a:spcBef>
                <a:spcPts val="0"/>
              </a:spcBef>
              <a:buNone/>
              <a:defRPr sz="1400">
                <a:solidFill>
                  <a:schemeClr val="dk1"/>
                </a:solidFill>
                <a:latin typeface="Gill Sans"/>
                <a:ea typeface="Gill Sans"/>
                <a:cs typeface="Gill Sans"/>
                <a:sym typeface="Gill Sans"/>
              </a:defRPr>
            </a:lvl8pPr>
            <a:lvl9pPr indent="0" lvl="8" marL="0" marR="0" algn="l">
              <a:spcBef>
                <a:spcPts val="0"/>
              </a:spcBef>
              <a:buNone/>
              <a:defRPr sz="1400">
                <a:solidFill>
                  <a:schemeClr val="dk1"/>
                </a:solidFill>
                <a:latin typeface="Gill Sans"/>
                <a:ea typeface="Gill Sans"/>
                <a:cs typeface="Gill Sans"/>
                <a:sym typeface="Gill Sans"/>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and Content" type="obj">
  <p:cSld name="OBJECT">
    <p:spTree>
      <p:nvGrpSpPr>
        <p:cNvPr id="140" name="Shape 140"/>
        <p:cNvGrpSpPr/>
        <p:nvPr/>
      </p:nvGrpSpPr>
      <p:grpSpPr>
        <a:xfrm>
          <a:off x="0" y="0"/>
          <a:ext cx="0" cy="0"/>
          <a:chOff x="0" y="0"/>
          <a:chExt cx="0" cy="0"/>
        </a:xfrm>
      </p:grpSpPr>
      <p:sp>
        <p:nvSpPr>
          <p:cNvPr id="141" name="Google Shape;141;p27"/>
          <p:cNvSpPr txBox="1"/>
          <p:nvPr>
            <p:ph type="title"/>
          </p:nvPr>
        </p:nvSpPr>
        <p:spPr>
          <a:xfrm>
            <a:off x="0" y="0"/>
            <a:ext cx="2250000" cy="2250000"/>
          </a:xfrm>
          <a:prstGeom prst="rect">
            <a:avLst/>
          </a:prstGeom>
          <a:noFill/>
          <a:ln>
            <a:noFill/>
          </a:ln>
        </p:spPr>
        <p:txBody>
          <a:bodyPr anchorCtr="0" anchor="t" bIns="34275" lIns="68575" spcFirstLastPara="1" rIns="68575" wrap="square" tIns="34275">
            <a:noAutofit/>
          </a:bodyPr>
          <a:lstStyle>
            <a:lvl1pPr lvl="0" marR="0" algn="l">
              <a:lnSpc>
                <a:spcPct val="90000"/>
              </a:lnSpc>
              <a:spcBef>
                <a:spcPts val="0"/>
              </a:spcBef>
              <a:spcAft>
                <a:spcPts val="0"/>
              </a:spcAft>
              <a:buClr>
                <a:schemeClr val="dk1"/>
              </a:buClr>
              <a:buSzPts val="3300"/>
              <a:buFont typeface="Gill Sans"/>
              <a:buNone/>
              <a:defRPr b="0" i="0" sz="3300" u="none" cap="none" strike="noStrike">
                <a:solidFill>
                  <a:schemeClr val="dk1"/>
                </a:solidFill>
                <a:latin typeface="Gill Sans"/>
                <a:ea typeface="Gill Sans"/>
                <a:cs typeface="Gill Sans"/>
                <a:sym typeface="Gill Sans"/>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p:txBody>
      </p:sp>
      <p:sp>
        <p:nvSpPr>
          <p:cNvPr id="142" name="Google Shape;142;p27"/>
          <p:cNvSpPr txBox="1"/>
          <p:nvPr>
            <p:ph idx="1" type="body"/>
          </p:nvPr>
        </p:nvSpPr>
        <p:spPr>
          <a:xfrm>
            <a:off x="0" y="0"/>
            <a:ext cx="2250000" cy="2250000"/>
          </a:xfrm>
          <a:prstGeom prst="rect">
            <a:avLst/>
          </a:prstGeom>
          <a:noFill/>
          <a:ln>
            <a:noFill/>
          </a:ln>
        </p:spPr>
        <p:txBody>
          <a:bodyPr anchorCtr="0" anchor="t" bIns="34275" lIns="68575" spcFirstLastPara="1" rIns="68575" wrap="square" tIns="34275">
            <a:noAutofit/>
          </a:bodyPr>
          <a:lstStyle>
            <a:lvl1pPr indent="-361950" lvl="0" marL="457200" marR="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Gill Sans"/>
                <a:ea typeface="Gill Sans"/>
                <a:cs typeface="Gill Sans"/>
                <a:sym typeface="Gill Sans"/>
              </a:defRPr>
            </a:lvl1pPr>
            <a:lvl2pPr indent="-342900" lvl="1" marL="914400" marR="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Gill Sans"/>
                <a:ea typeface="Gill Sans"/>
                <a:cs typeface="Gill Sans"/>
                <a:sym typeface="Gill Sans"/>
              </a:defRPr>
            </a:lvl2pPr>
            <a:lvl3pPr indent="-323850" lvl="2" marL="1371600" marR="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Gill Sans"/>
                <a:ea typeface="Gill Sans"/>
                <a:cs typeface="Gill Sans"/>
                <a:sym typeface="Gill Sans"/>
              </a:defRPr>
            </a:lvl3pPr>
            <a:lvl4pPr indent="-317500" lvl="3" marL="1828800" marR="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Gill Sans"/>
                <a:ea typeface="Gill Sans"/>
                <a:cs typeface="Gill Sans"/>
                <a:sym typeface="Gill Sans"/>
              </a:defRPr>
            </a:lvl4pPr>
            <a:lvl5pPr indent="-317500" lvl="4" marL="2286000" marR="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Gill Sans"/>
                <a:ea typeface="Gill Sans"/>
                <a:cs typeface="Gill Sans"/>
                <a:sym typeface="Gill Sans"/>
              </a:defRPr>
            </a:lvl5pPr>
            <a:lvl6pPr indent="-317500" lvl="5" marL="2743200" marR="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Gill Sans"/>
                <a:ea typeface="Gill Sans"/>
                <a:cs typeface="Gill Sans"/>
                <a:sym typeface="Gill Sans"/>
              </a:defRPr>
            </a:lvl6pPr>
            <a:lvl7pPr indent="-317500" lvl="6" marL="3200400" marR="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Gill Sans"/>
                <a:ea typeface="Gill Sans"/>
                <a:cs typeface="Gill Sans"/>
                <a:sym typeface="Gill Sans"/>
              </a:defRPr>
            </a:lvl7pPr>
            <a:lvl8pPr indent="-317500" lvl="7" marL="3657600" marR="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Gill Sans"/>
                <a:ea typeface="Gill Sans"/>
                <a:cs typeface="Gill Sans"/>
                <a:sym typeface="Gill Sans"/>
              </a:defRPr>
            </a:lvl8pPr>
            <a:lvl9pPr indent="-317500" lvl="8" marL="4114800" marR="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Gill Sans"/>
                <a:ea typeface="Gill Sans"/>
                <a:cs typeface="Gill Sans"/>
                <a:sym typeface="Gill Sans"/>
              </a:defRPr>
            </a:lvl9pPr>
          </a:lstStyle>
          <a:p/>
        </p:txBody>
      </p:sp>
      <p:sp>
        <p:nvSpPr>
          <p:cNvPr id="143" name="Google Shape;143;p27"/>
          <p:cNvSpPr txBox="1"/>
          <p:nvPr>
            <p:ph idx="10" type="dt"/>
          </p:nvPr>
        </p:nvSpPr>
        <p:spPr>
          <a:xfrm>
            <a:off x="0" y="0"/>
            <a:ext cx="2250000" cy="2250000"/>
          </a:xfrm>
          <a:prstGeom prst="rect">
            <a:avLst/>
          </a:prstGeom>
          <a:noFill/>
          <a:ln>
            <a:noFill/>
          </a:ln>
        </p:spPr>
        <p:txBody>
          <a:bodyPr anchorCtr="0" anchor="t" bIns="34275" lIns="68575" spcFirstLastPara="1" rIns="68575" wrap="square" tIns="34275">
            <a:noAutofit/>
          </a:bodyPr>
          <a:lstStyle>
            <a:lvl1pPr lvl="0" marR="0" algn="l">
              <a:spcBef>
                <a:spcPts val="0"/>
              </a:spcBef>
              <a:spcAft>
                <a:spcPts val="0"/>
              </a:spcAft>
              <a:buSzPts val="1100"/>
              <a:buNone/>
              <a:defRPr sz="1400">
                <a:solidFill>
                  <a:schemeClr val="dk1"/>
                </a:solidFill>
                <a:latin typeface="Gill Sans"/>
                <a:ea typeface="Gill Sans"/>
                <a:cs typeface="Gill Sans"/>
                <a:sym typeface="Gill Sans"/>
              </a:defRPr>
            </a:lvl1pPr>
            <a:lvl2pPr lvl="1" marR="0" algn="l">
              <a:spcBef>
                <a:spcPts val="0"/>
              </a:spcBef>
              <a:spcAft>
                <a:spcPts val="0"/>
              </a:spcAft>
              <a:buSzPts val="1100"/>
              <a:buNone/>
              <a:defRPr b="0" i="0" sz="1400" u="none" cap="none" strike="noStrike">
                <a:solidFill>
                  <a:schemeClr val="dk1"/>
                </a:solidFill>
                <a:latin typeface="Gill Sans"/>
                <a:ea typeface="Gill Sans"/>
                <a:cs typeface="Gill Sans"/>
                <a:sym typeface="Gill Sans"/>
              </a:defRPr>
            </a:lvl2pPr>
            <a:lvl3pPr lvl="2" marR="0" algn="l">
              <a:spcBef>
                <a:spcPts val="0"/>
              </a:spcBef>
              <a:spcAft>
                <a:spcPts val="0"/>
              </a:spcAft>
              <a:buSzPts val="1100"/>
              <a:buNone/>
              <a:defRPr b="0" i="0" sz="1400" u="none" cap="none" strike="noStrike">
                <a:solidFill>
                  <a:schemeClr val="dk1"/>
                </a:solidFill>
                <a:latin typeface="Gill Sans"/>
                <a:ea typeface="Gill Sans"/>
                <a:cs typeface="Gill Sans"/>
                <a:sym typeface="Gill Sans"/>
              </a:defRPr>
            </a:lvl3pPr>
            <a:lvl4pPr lvl="3" marR="0" algn="l">
              <a:spcBef>
                <a:spcPts val="0"/>
              </a:spcBef>
              <a:spcAft>
                <a:spcPts val="0"/>
              </a:spcAft>
              <a:buSzPts val="1100"/>
              <a:buNone/>
              <a:defRPr b="0" i="0" sz="1400" u="none" cap="none" strike="noStrike">
                <a:solidFill>
                  <a:schemeClr val="dk1"/>
                </a:solidFill>
                <a:latin typeface="Gill Sans"/>
                <a:ea typeface="Gill Sans"/>
                <a:cs typeface="Gill Sans"/>
                <a:sym typeface="Gill Sans"/>
              </a:defRPr>
            </a:lvl4pPr>
            <a:lvl5pPr lvl="4" marR="0" algn="l">
              <a:spcBef>
                <a:spcPts val="0"/>
              </a:spcBef>
              <a:spcAft>
                <a:spcPts val="0"/>
              </a:spcAft>
              <a:buSzPts val="1100"/>
              <a:buNone/>
              <a:defRPr b="0" i="0" sz="1400" u="none" cap="none" strike="noStrike">
                <a:solidFill>
                  <a:schemeClr val="dk1"/>
                </a:solidFill>
                <a:latin typeface="Gill Sans"/>
                <a:ea typeface="Gill Sans"/>
                <a:cs typeface="Gill Sans"/>
                <a:sym typeface="Gill Sans"/>
              </a:defRPr>
            </a:lvl5pPr>
            <a:lvl6pPr lvl="5" marR="0" algn="l">
              <a:spcBef>
                <a:spcPts val="0"/>
              </a:spcBef>
              <a:spcAft>
                <a:spcPts val="0"/>
              </a:spcAft>
              <a:buSzPts val="1100"/>
              <a:buNone/>
              <a:defRPr b="0" i="0" sz="1400" u="none" cap="none" strike="noStrike">
                <a:solidFill>
                  <a:schemeClr val="dk1"/>
                </a:solidFill>
                <a:latin typeface="Gill Sans"/>
                <a:ea typeface="Gill Sans"/>
                <a:cs typeface="Gill Sans"/>
                <a:sym typeface="Gill Sans"/>
              </a:defRPr>
            </a:lvl6pPr>
            <a:lvl7pPr lvl="6" marR="0" algn="l">
              <a:spcBef>
                <a:spcPts val="0"/>
              </a:spcBef>
              <a:spcAft>
                <a:spcPts val="0"/>
              </a:spcAft>
              <a:buSzPts val="1100"/>
              <a:buNone/>
              <a:defRPr b="0" i="0" sz="1400" u="none" cap="none" strike="noStrike">
                <a:solidFill>
                  <a:schemeClr val="dk1"/>
                </a:solidFill>
                <a:latin typeface="Gill Sans"/>
                <a:ea typeface="Gill Sans"/>
                <a:cs typeface="Gill Sans"/>
                <a:sym typeface="Gill Sans"/>
              </a:defRPr>
            </a:lvl7pPr>
            <a:lvl8pPr lvl="7" marR="0" algn="l">
              <a:spcBef>
                <a:spcPts val="0"/>
              </a:spcBef>
              <a:spcAft>
                <a:spcPts val="0"/>
              </a:spcAft>
              <a:buSzPts val="1100"/>
              <a:buNone/>
              <a:defRPr b="0" i="0" sz="1400" u="none" cap="none" strike="noStrike">
                <a:solidFill>
                  <a:schemeClr val="dk1"/>
                </a:solidFill>
                <a:latin typeface="Gill Sans"/>
                <a:ea typeface="Gill Sans"/>
                <a:cs typeface="Gill Sans"/>
                <a:sym typeface="Gill Sans"/>
              </a:defRPr>
            </a:lvl8pPr>
            <a:lvl9pPr lvl="8" marR="0" algn="l">
              <a:spcBef>
                <a:spcPts val="0"/>
              </a:spcBef>
              <a:spcAft>
                <a:spcPts val="0"/>
              </a:spcAft>
              <a:buSzPts val="1100"/>
              <a:buNone/>
              <a:defRPr b="0" i="0" sz="1400" u="none" cap="none" strike="noStrike">
                <a:solidFill>
                  <a:schemeClr val="dk1"/>
                </a:solidFill>
                <a:latin typeface="Gill Sans"/>
                <a:ea typeface="Gill Sans"/>
                <a:cs typeface="Gill Sans"/>
                <a:sym typeface="Gill Sans"/>
              </a:defRPr>
            </a:lvl9pPr>
          </a:lstStyle>
          <a:p/>
        </p:txBody>
      </p:sp>
      <p:sp>
        <p:nvSpPr>
          <p:cNvPr id="144" name="Google Shape;144;p27"/>
          <p:cNvSpPr txBox="1"/>
          <p:nvPr>
            <p:ph idx="11" type="ftr"/>
          </p:nvPr>
        </p:nvSpPr>
        <p:spPr>
          <a:xfrm>
            <a:off x="0" y="0"/>
            <a:ext cx="2250000" cy="2250000"/>
          </a:xfrm>
          <a:prstGeom prst="rect">
            <a:avLst/>
          </a:prstGeom>
          <a:noFill/>
          <a:ln>
            <a:noFill/>
          </a:ln>
        </p:spPr>
        <p:txBody>
          <a:bodyPr anchorCtr="0" anchor="t" bIns="34275" lIns="68575" spcFirstLastPara="1" rIns="68575" wrap="square" tIns="34275">
            <a:noAutofit/>
          </a:bodyPr>
          <a:lstStyle>
            <a:lvl1pPr lvl="0" marR="0" algn="l">
              <a:spcBef>
                <a:spcPts val="0"/>
              </a:spcBef>
              <a:spcAft>
                <a:spcPts val="0"/>
              </a:spcAft>
              <a:buSzPts val="1100"/>
              <a:buNone/>
              <a:defRPr sz="1400">
                <a:solidFill>
                  <a:schemeClr val="dk1"/>
                </a:solidFill>
                <a:latin typeface="Gill Sans"/>
                <a:ea typeface="Gill Sans"/>
                <a:cs typeface="Gill Sans"/>
                <a:sym typeface="Gill Sans"/>
              </a:defRPr>
            </a:lvl1pPr>
            <a:lvl2pPr lvl="1" marR="0" algn="l">
              <a:spcBef>
                <a:spcPts val="0"/>
              </a:spcBef>
              <a:spcAft>
                <a:spcPts val="0"/>
              </a:spcAft>
              <a:buSzPts val="1100"/>
              <a:buNone/>
              <a:defRPr b="0" i="0" sz="1400" u="none" cap="none" strike="noStrike">
                <a:solidFill>
                  <a:schemeClr val="dk1"/>
                </a:solidFill>
                <a:latin typeface="Gill Sans"/>
                <a:ea typeface="Gill Sans"/>
                <a:cs typeface="Gill Sans"/>
                <a:sym typeface="Gill Sans"/>
              </a:defRPr>
            </a:lvl2pPr>
            <a:lvl3pPr lvl="2" marR="0" algn="l">
              <a:spcBef>
                <a:spcPts val="0"/>
              </a:spcBef>
              <a:spcAft>
                <a:spcPts val="0"/>
              </a:spcAft>
              <a:buSzPts val="1100"/>
              <a:buNone/>
              <a:defRPr b="0" i="0" sz="1400" u="none" cap="none" strike="noStrike">
                <a:solidFill>
                  <a:schemeClr val="dk1"/>
                </a:solidFill>
                <a:latin typeface="Gill Sans"/>
                <a:ea typeface="Gill Sans"/>
                <a:cs typeface="Gill Sans"/>
                <a:sym typeface="Gill Sans"/>
              </a:defRPr>
            </a:lvl3pPr>
            <a:lvl4pPr lvl="3" marR="0" algn="l">
              <a:spcBef>
                <a:spcPts val="0"/>
              </a:spcBef>
              <a:spcAft>
                <a:spcPts val="0"/>
              </a:spcAft>
              <a:buSzPts val="1100"/>
              <a:buNone/>
              <a:defRPr b="0" i="0" sz="1400" u="none" cap="none" strike="noStrike">
                <a:solidFill>
                  <a:schemeClr val="dk1"/>
                </a:solidFill>
                <a:latin typeface="Gill Sans"/>
                <a:ea typeface="Gill Sans"/>
                <a:cs typeface="Gill Sans"/>
                <a:sym typeface="Gill Sans"/>
              </a:defRPr>
            </a:lvl4pPr>
            <a:lvl5pPr lvl="4" marR="0" algn="l">
              <a:spcBef>
                <a:spcPts val="0"/>
              </a:spcBef>
              <a:spcAft>
                <a:spcPts val="0"/>
              </a:spcAft>
              <a:buSzPts val="1100"/>
              <a:buNone/>
              <a:defRPr b="0" i="0" sz="1400" u="none" cap="none" strike="noStrike">
                <a:solidFill>
                  <a:schemeClr val="dk1"/>
                </a:solidFill>
                <a:latin typeface="Gill Sans"/>
                <a:ea typeface="Gill Sans"/>
                <a:cs typeface="Gill Sans"/>
                <a:sym typeface="Gill Sans"/>
              </a:defRPr>
            </a:lvl5pPr>
            <a:lvl6pPr lvl="5" marR="0" algn="l">
              <a:spcBef>
                <a:spcPts val="0"/>
              </a:spcBef>
              <a:spcAft>
                <a:spcPts val="0"/>
              </a:spcAft>
              <a:buSzPts val="1100"/>
              <a:buNone/>
              <a:defRPr b="0" i="0" sz="1400" u="none" cap="none" strike="noStrike">
                <a:solidFill>
                  <a:schemeClr val="dk1"/>
                </a:solidFill>
                <a:latin typeface="Gill Sans"/>
                <a:ea typeface="Gill Sans"/>
                <a:cs typeface="Gill Sans"/>
                <a:sym typeface="Gill Sans"/>
              </a:defRPr>
            </a:lvl6pPr>
            <a:lvl7pPr lvl="6" marR="0" algn="l">
              <a:spcBef>
                <a:spcPts val="0"/>
              </a:spcBef>
              <a:spcAft>
                <a:spcPts val="0"/>
              </a:spcAft>
              <a:buSzPts val="1100"/>
              <a:buNone/>
              <a:defRPr b="0" i="0" sz="1400" u="none" cap="none" strike="noStrike">
                <a:solidFill>
                  <a:schemeClr val="dk1"/>
                </a:solidFill>
                <a:latin typeface="Gill Sans"/>
                <a:ea typeface="Gill Sans"/>
                <a:cs typeface="Gill Sans"/>
                <a:sym typeface="Gill Sans"/>
              </a:defRPr>
            </a:lvl7pPr>
            <a:lvl8pPr lvl="7" marR="0" algn="l">
              <a:spcBef>
                <a:spcPts val="0"/>
              </a:spcBef>
              <a:spcAft>
                <a:spcPts val="0"/>
              </a:spcAft>
              <a:buSzPts val="1100"/>
              <a:buNone/>
              <a:defRPr b="0" i="0" sz="1400" u="none" cap="none" strike="noStrike">
                <a:solidFill>
                  <a:schemeClr val="dk1"/>
                </a:solidFill>
                <a:latin typeface="Gill Sans"/>
                <a:ea typeface="Gill Sans"/>
                <a:cs typeface="Gill Sans"/>
                <a:sym typeface="Gill Sans"/>
              </a:defRPr>
            </a:lvl8pPr>
            <a:lvl9pPr lvl="8" marR="0" algn="l">
              <a:spcBef>
                <a:spcPts val="0"/>
              </a:spcBef>
              <a:spcAft>
                <a:spcPts val="0"/>
              </a:spcAft>
              <a:buSzPts val="1100"/>
              <a:buNone/>
              <a:defRPr b="0" i="0" sz="1400" u="none" cap="none" strike="noStrike">
                <a:solidFill>
                  <a:schemeClr val="dk1"/>
                </a:solidFill>
                <a:latin typeface="Gill Sans"/>
                <a:ea typeface="Gill Sans"/>
                <a:cs typeface="Gill Sans"/>
                <a:sym typeface="Gill Sans"/>
              </a:defRPr>
            </a:lvl9pPr>
          </a:lstStyle>
          <a:p/>
        </p:txBody>
      </p:sp>
      <p:sp>
        <p:nvSpPr>
          <p:cNvPr id="145" name="Google Shape;145;p27"/>
          <p:cNvSpPr txBox="1"/>
          <p:nvPr>
            <p:ph idx="12" type="sldNum"/>
          </p:nvPr>
        </p:nvSpPr>
        <p:spPr>
          <a:xfrm>
            <a:off x="0" y="0"/>
            <a:ext cx="2250000" cy="2250000"/>
          </a:xfrm>
          <a:prstGeom prst="rect">
            <a:avLst/>
          </a:prstGeom>
          <a:noFill/>
          <a:ln>
            <a:noFill/>
          </a:ln>
        </p:spPr>
        <p:txBody>
          <a:bodyPr anchorCtr="0" anchor="t" bIns="34275" lIns="68575" spcFirstLastPara="1" rIns="68575" wrap="square" tIns="34275">
            <a:noAutofit/>
          </a:bodyPr>
          <a:lstStyle>
            <a:lvl1pPr indent="0" lvl="0" marL="0" marR="0" algn="l">
              <a:spcBef>
                <a:spcPts val="0"/>
              </a:spcBef>
              <a:buNone/>
              <a:defRPr sz="1400">
                <a:solidFill>
                  <a:schemeClr val="dk1"/>
                </a:solidFill>
                <a:latin typeface="Gill Sans"/>
                <a:ea typeface="Gill Sans"/>
                <a:cs typeface="Gill Sans"/>
                <a:sym typeface="Gill Sans"/>
              </a:defRPr>
            </a:lvl1pPr>
            <a:lvl2pPr indent="0" lvl="1" marL="0" marR="0" algn="l">
              <a:spcBef>
                <a:spcPts val="0"/>
              </a:spcBef>
              <a:buNone/>
              <a:defRPr sz="1400">
                <a:solidFill>
                  <a:schemeClr val="dk1"/>
                </a:solidFill>
                <a:latin typeface="Gill Sans"/>
                <a:ea typeface="Gill Sans"/>
                <a:cs typeface="Gill Sans"/>
                <a:sym typeface="Gill Sans"/>
              </a:defRPr>
            </a:lvl2pPr>
            <a:lvl3pPr indent="0" lvl="2" marL="0" marR="0" algn="l">
              <a:spcBef>
                <a:spcPts val="0"/>
              </a:spcBef>
              <a:buNone/>
              <a:defRPr sz="1400">
                <a:solidFill>
                  <a:schemeClr val="dk1"/>
                </a:solidFill>
                <a:latin typeface="Gill Sans"/>
                <a:ea typeface="Gill Sans"/>
                <a:cs typeface="Gill Sans"/>
                <a:sym typeface="Gill Sans"/>
              </a:defRPr>
            </a:lvl3pPr>
            <a:lvl4pPr indent="0" lvl="3" marL="0" marR="0" algn="l">
              <a:spcBef>
                <a:spcPts val="0"/>
              </a:spcBef>
              <a:buNone/>
              <a:defRPr sz="1400">
                <a:solidFill>
                  <a:schemeClr val="dk1"/>
                </a:solidFill>
                <a:latin typeface="Gill Sans"/>
                <a:ea typeface="Gill Sans"/>
                <a:cs typeface="Gill Sans"/>
                <a:sym typeface="Gill Sans"/>
              </a:defRPr>
            </a:lvl4pPr>
            <a:lvl5pPr indent="0" lvl="4" marL="0" marR="0" algn="l">
              <a:spcBef>
                <a:spcPts val="0"/>
              </a:spcBef>
              <a:buNone/>
              <a:defRPr sz="1400">
                <a:solidFill>
                  <a:schemeClr val="dk1"/>
                </a:solidFill>
                <a:latin typeface="Gill Sans"/>
                <a:ea typeface="Gill Sans"/>
                <a:cs typeface="Gill Sans"/>
                <a:sym typeface="Gill Sans"/>
              </a:defRPr>
            </a:lvl5pPr>
            <a:lvl6pPr indent="0" lvl="5" marL="0" marR="0" algn="l">
              <a:spcBef>
                <a:spcPts val="0"/>
              </a:spcBef>
              <a:buNone/>
              <a:defRPr sz="1400">
                <a:solidFill>
                  <a:schemeClr val="dk1"/>
                </a:solidFill>
                <a:latin typeface="Gill Sans"/>
                <a:ea typeface="Gill Sans"/>
                <a:cs typeface="Gill Sans"/>
                <a:sym typeface="Gill Sans"/>
              </a:defRPr>
            </a:lvl6pPr>
            <a:lvl7pPr indent="0" lvl="6" marL="0" marR="0" algn="l">
              <a:spcBef>
                <a:spcPts val="0"/>
              </a:spcBef>
              <a:buNone/>
              <a:defRPr sz="1400">
                <a:solidFill>
                  <a:schemeClr val="dk1"/>
                </a:solidFill>
                <a:latin typeface="Gill Sans"/>
                <a:ea typeface="Gill Sans"/>
                <a:cs typeface="Gill Sans"/>
                <a:sym typeface="Gill Sans"/>
              </a:defRPr>
            </a:lvl7pPr>
            <a:lvl8pPr indent="0" lvl="7" marL="0" marR="0" algn="l">
              <a:spcBef>
                <a:spcPts val="0"/>
              </a:spcBef>
              <a:buNone/>
              <a:defRPr sz="1400">
                <a:solidFill>
                  <a:schemeClr val="dk1"/>
                </a:solidFill>
                <a:latin typeface="Gill Sans"/>
                <a:ea typeface="Gill Sans"/>
                <a:cs typeface="Gill Sans"/>
                <a:sym typeface="Gill Sans"/>
              </a:defRPr>
            </a:lvl8pPr>
            <a:lvl9pPr indent="0" lvl="8" marL="0" marR="0" algn="l">
              <a:spcBef>
                <a:spcPts val="0"/>
              </a:spcBef>
              <a:buNone/>
              <a:defRPr sz="1400">
                <a:solidFill>
                  <a:schemeClr val="dk1"/>
                </a:solidFill>
                <a:latin typeface="Gill Sans"/>
                <a:ea typeface="Gill Sans"/>
                <a:cs typeface="Gill Sans"/>
                <a:sym typeface="Gill Sans"/>
              </a:defRPr>
            </a:lvl9pPr>
          </a:lstStyle>
          <a:p>
            <a:pPr indent="0" lvl="0" marL="0" rtl="0" algn="l">
              <a:spcBef>
                <a:spcPts val="0"/>
              </a:spcBef>
              <a:spcAft>
                <a:spcPts val="0"/>
              </a:spcAft>
              <a:buNone/>
            </a:pPr>
            <a:fld id="{00000000-1234-1234-1234-123412341234}" type="slidenum">
              <a:rPr lang="en"/>
              <a:t>‹#›</a:t>
            </a:fld>
            <a:r>
              <a:rPr lang="en">
                <a:solidFill>
                  <a:srgbClr val="898989"/>
                </a:solidFill>
              </a:rPr>
              <a:t> </a:t>
            </a:r>
            <a:endParaRPr>
              <a:solidFill>
                <a:srgbClr val="898989"/>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p:cSld name="Title, Content">
    <p:spTree>
      <p:nvGrpSpPr>
        <p:cNvPr id="146" name="Shape 146"/>
        <p:cNvGrpSpPr/>
        <p:nvPr/>
      </p:nvGrpSpPr>
      <p:grpSpPr>
        <a:xfrm>
          <a:off x="0" y="0"/>
          <a:ext cx="0" cy="0"/>
          <a:chOff x="0" y="0"/>
          <a:chExt cx="0" cy="0"/>
        </a:xfrm>
      </p:grpSpPr>
      <p:sp>
        <p:nvSpPr>
          <p:cNvPr id="147" name="Google Shape;147;p28"/>
          <p:cNvSpPr txBox="1"/>
          <p:nvPr>
            <p:ph type="title"/>
          </p:nvPr>
        </p:nvSpPr>
        <p:spPr>
          <a:xfrm>
            <a:off x="457200" y="205200"/>
            <a:ext cx="8229300" cy="858900"/>
          </a:xfrm>
          <a:prstGeom prst="rect">
            <a:avLst/>
          </a:prstGeom>
          <a:noFill/>
          <a:ln>
            <a:noFill/>
          </a:ln>
        </p:spPr>
        <p:txBody>
          <a:bodyPr anchorCtr="0" anchor="ctr" bIns="0" lIns="0" spcFirstLastPara="1" rIns="0" wrap="square" tIns="0">
            <a:noAutofit/>
          </a:bodyPr>
          <a:lstStyle>
            <a:lvl1pPr lvl="0" marR="0" algn="l">
              <a:lnSpc>
                <a:spcPct val="90000"/>
              </a:lnSpc>
              <a:spcBef>
                <a:spcPts val="0"/>
              </a:spcBef>
              <a:spcAft>
                <a:spcPts val="0"/>
              </a:spcAft>
              <a:buClr>
                <a:schemeClr val="dk1"/>
              </a:buClr>
              <a:buSzPts val="3300"/>
              <a:buFont typeface="Gill Sans"/>
              <a:buNone/>
              <a:defRPr b="0" i="0" sz="3300" u="none" cap="none" strike="noStrike">
                <a:solidFill>
                  <a:schemeClr val="dk1"/>
                </a:solidFill>
                <a:latin typeface="Gill Sans"/>
                <a:ea typeface="Gill Sans"/>
                <a:cs typeface="Gill Sans"/>
                <a:sym typeface="Gill Sans"/>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p:txBody>
      </p:sp>
      <p:sp>
        <p:nvSpPr>
          <p:cNvPr id="148" name="Google Shape;148;p28"/>
          <p:cNvSpPr txBox="1"/>
          <p:nvPr>
            <p:ph idx="1" type="body"/>
          </p:nvPr>
        </p:nvSpPr>
        <p:spPr>
          <a:xfrm>
            <a:off x="457200" y="1203390"/>
            <a:ext cx="8229300" cy="2983200"/>
          </a:xfrm>
          <a:prstGeom prst="rect">
            <a:avLst/>
          </a:prstGeom>
          <a:noFill/>
          <a:ln>
            <a:noFill/>
          </a:ln>
        </p:spPr>
        <p:txBody>
          <a:bodyPr anchorCtr="0" anchor="t" bIns="0" lIns="0" spcFirstLastPara="1" rIns="0" wrap="square" tIns="0">
            <a:noAutofit/>
          </a:bodyPr>
          <a:lstStyle>
            <a:lvl1pPr indent="-361950" lvl="0" marL="457200" marR="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Gill Sans"/>
                <a:ea typeface="Gill Sans"/>
                <a:cs typeface="Gill Sans"/>
                <a:sym typeface="Gill Sans"/>
              </a:defRPr>
            </a:lvl1pPr>
            <a:lvl2pPr indent="-342900" lvl="1" marL="914400" marR="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Gill Sans"/>
                <a:ea typeface="Gill Sans"/>
                <a:cs typeface="Gill Sans"/>
                <a:sym typeface="Gill Sans"/>
              </a:defRPr>
            </a:lvl2pPr>
            <a:lvl3pPr indent="-323850" lvl="2" marL="1371600" marR="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Gill Sans"/>
                <a:ea typeface="Gill Sans"/>
                <a:cs typeface="Gill Sans"/>
                <a:sym typeface="Gill Sans"/>
              </a:defRPr>
            </a:lvl3pPr>
            <a:lvl4pPr indent="-317500" lvl="3" marL="1828800" marR="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Gill Sans"/>
                <a:ea typeface="Gill Sans"/>
                <a:cs typeface="Gill Sans"/>
                <a:sym typeface="Gill Sans"/>
              </a:defRPr>
            </a:lvl4pPr>
            <a:lvl5pPr indent="-317500" lvl="4" marL="2286000" marR="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Gill Sans"/>
                <a:ea typeface="Gill Sans"/>
                <a:cs typeface="Gill Sans"/>
                <a:sym typeface="Gill Sans"/>
              </a:defRPr>
            </a:lvl5pPr>
            <a:lvl6pPr indent="-317500" lvl="5" marL="2743200" marR="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Gill Sans"/>
                <a:ea typeface="Gill Sans"/>
                <a:cs typeface="Gill Sans"/>
                <a:sym typeface="Gill Sans"/>
              </a:defRPr>
            </a:lvl6pPr>
            <a:lvl7pPr indent="-317500" lvl="6" marL="3200400" marR="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Gill Sans"/>
                <a:ea typeface="Gill Sans"/>
                <a:cs typeface="Gill Sans"/>
                <a:sym typeface="Gill Sans"/>
              </a:defRPr>
            </a:lvl7pPr>
            <a:lvl8pPr indent="-317500" lvl="7" marL="3657600" marR="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Gill Sans"/>
                <a:ea typeface="Gill Sans"/>
                <a:cs typeface="Gill Sans"/>
                <a:sym typeface="Gill Sans"/>
              </a:defRPr>
            </a:lvl8pPr>
            <a:lvl9pPr indent="-317500" lvl="8" marL="4114800" marR="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Gill Sans"/>
                <a:ea typeface="Gill Sans"/>
                <a:cs typeface="Gill Sans"/>
                <a:sym typeface="Gill Sans"/>
              </a:defRPr>
            </a:lvl9pPr>
          </a:lstStyl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150" name="Shape 150"/>
        <p:cNvGrpSpPr/>
        <p:nvPr/>
      </p:nvGrpSpPr>
      <p:grpSpPr>
        <a:xfrm>
          <a:off x="0" y="0"/>
          <a:ext cx="0" cy="0"/>
          <a:chOff x="0" y="0"/>
          <a:chExt cx="0" cy="0"/>
        </a:xfrm>
      </p:grpSpPr>
      <p:sp>
        <p:nvSpPr>
          <p:cNvPr id="151" name="Google Shape;151;p30"/>
          <p:cNvSpPr/>
          <p:nvPr/>
        </p:nvSpPr>
        <p:spPr>
          <a:xfrm>
            <a:off x="-2844" y="5"/>
            <a:ext cx="2578200" cy="386100"/>
          </a:xfrm>
          <a:prstGeom prst="rect">
            <a:avLst/>
          </a:prstGeom>
          <a:solidFill>
            <a:srgbClr val="9B3134"/>
          </a:solidFill>
          <a:ln>
            <a:noFill/>
          </a:ln>
          <a:effectLst>
            <a:outerShdw blurRad="50800" rotWithShape="0" algn="t" dir="5400000" dist="50800">
              <a:srgbClr val="000000">
                <a:alpha val="40000"/>
              </a:srgbClr>
            </a:outerShdw>
          </a:effectLst>
        </p:spPr>
        <p:txBody>
          <a:bodyPr anchorCtr="0" anchor="ctr" bIns="34275" lIns="137150" spcFirstLastPara="1" rIns="68575" wrap="square" tIns="34275">
            <a:noAutofit/>
          </a:bodyPr>
          <a:lstStyle/>
          <a:p>
            <a:pPr indent="0" lvl="0" marL="0" marR="0" rtl="0" algn="l">
              <a:spcBef>
                <a:spcPts val="0"/>
              </a:spcBef>
              <a:spcAft>
                <a:spcPts val="0"/>
              </a:spcAft>
              <a:buNone/>
            </a:pPr>
            <a:r>
              <a:t/>
            </a:r>
            <a:endParaRPr b="0" i="0" sz="1400" u="none" cap="none" strike="noStrike">
              <a:solidFill>
                <a:schemeClr val="lt1"/>
              </a:solidFill>
              <a:latin typeface="Gill Sans"/>
              <a:ea typeface="Gill Sans"/>
              <a:cs typeface="Gill Sans"/>
              <a:sym typeface="Gill Sans"/>
            </a:endParaRPr>
          </a:p>
        </p:txBody>
      </p:sp>
      <p:grpSp>
        <p:nvGrpSpPr>
          <p:cNvPr id="152" name="Google Shape;152;p30"/>
          <p:cNvGrpSpPr/>
          <p:nvPr/>
        </p:nvGrpSpPr>
        <p:grpSpPr>
          <a:xfrm>
            <a:off x="2196293" y="7"/>
            <a:ext cx="6947775" cy="486329"/>
            <a:chOff x="2928391" y="0"/>
            <a:chExt cx="9263700" cy="486135"/>
          </a:xfrm>
        </p:grpSpPr>
        <p:sp>
          <p:nvSpPr>
            <p:cNvPr id="153" name="Google Shape;153;p30"/>
            <p:cNvSpPr/>
            <p:nvPr/>
          </p:nvSpPr>
          <p:spPr>
            <a:xfrm>
              <a:off x="3433891" y="0"/>
              <a:ext cx="8758200" cy="486000"/>
            </a:xfrm>
            <a:prstGeom prst="rect">
              <a:avLst/>
            </a:prstGeom>
            <a:solidFill>
              <a:schemeClr val="lt1"/>
            </a:solidFill>
            <a:ln>
              <a:noFill/>
            </a:ln>
            <a:effectLst>
              <a:outerShdw blurRad="50800" rotWithShape="0" algn="tr" dir="8100000" dist="63500">
                <a:srgbClr val="000000">
                  <a:alpha val="40000"/>
                </a:srgbClr>
              </a:outerShdw>
            </a:effectLst>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1" i="0" sz="1800" u="none" cap="none" strike="noStrike">
                <a:solidFill>
                  <a:schemeClr val="dk1"/>
                </a:solidFill>
                <a:latin typeface="Gill Sans"/>
                <a:ea typeface="Gill Sans"/>
                <a:cs typeface="Gill Sans"/>
                <a:sym typeface="Gill Sans"/>
              </a:endParaRPr>
            </a:p>
          </p:txBody>
        </p:sp>
        <p:sp>
          <p:nvSpPr>
            <p:cNvPr id="154" name="Google Shape;154;p30"/>
            <p:cNvSpPr/>
            <p:nvPr/>
          </p:nvSpPr>
          <p:spPr>
            <a:xfrm rot="10800000">
              <a:off x="2928391" y="135"/>
              <a:ext cx="505500" cy="486000"/>
            </a:xfrm>
            <a:prstGeom prst="rtTriangle">
              <a:avLst/>
            </a:prstGeom>
            <a:solidFill>
              <a:schemeClr val="lt1"/>
            </a:solidFill>
            <a:ln>
              <a:noFill/>
            </a:ln>
            <a:effectLst>
              <a:outerShdw blurRad="50800" rotWithShape="0" algn="tr" dir="8100000" dist="63500">
                <a:srgbClr val="000000">
                  <a:alpha val="40000"/>
                </a:srgbClr>
              </a:outerShdw>
            </a:effectLst>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1" i="0" sz="1400" u="none" cap="none" strike="noStrike">
                <a:solidFill>
                  <a:schemeClr val="lt1"/>
                </a:solidFill>
                <a:latin typeface="Gill Sans"/>
                <a:ea typeface="Gill Sans"/>
                <a:cs typeface="Gill Sans"/>
                <a:sym typeface="Gill Sans"/>
              </a:endParaRPr>
            </a:p>
          </p:txBody>
        </p:sp>
      </p:grpSp>
      <p:sp>
        <p:nvSpPr>
          <p:cNvPr id="155" name="Google Shape;155;p30"/>
          <p:cNvSpPr txBox="1"/>
          <p:nvPr>
            <p:ph type="title"/>
          </p:nvPr>
        </p:nvSpPr>
        <p:spPr>
          <a:xfrm>
            <a:off x="2575420" y="56291"/>
            <a:ext cx="6451500" cy="341700"/>
          </a:xfrm>
          <a:prstGeom prst="rect">
            <a:avLst/>
          </a:prstGeom>
          <a:noFill/>
          <a:ln>
            <a:noFill/>
          </a:ln>
        </p:spPr>
        <p:txBody>
          <a:bodyPr anchorCtr="0" anchor="t" bIns="34275" lIns="68575" spcFirstLastPara="1" rIns="68575" wrap="square" tIns="34275">
            <a:noAutofit/>
          </a:bodyPr>
          <a:lstStyle>
            <a:lvl1pPr lvl="0" marR="0" algn="ctr">
              <a:lnSpc>
                <a:spcPct val="90000"/>
              </a:lnSpc>
              <a:spcBef>
                <a:spcPts val="0"/>
              </a:spcBef>
              <a:spcAft>
                <a:spcPts val="0"/>
              </a:spcAft>
              <a:buClr>
                <a:schemeClr val="dk1"/>
              </a:buClr>
              <a:buSzPts val="2400"/>
              <a:buFont typeface="Gill Sans"/>
              <a:buNone/>
              <a:defRPr b="0" i="0" sz="2400" u="none" cap="none" strike="noStrike">
                <a:solidFill>
                  <a:schemeClr val="dk1"/>
                </a:solidFill>
                <a:latin typeface="Gill Sans"/>
                <a:ea typeface="Gill Sans"/>
                <a:cs typeface="Gill Sans"/>
                <a:sym typeface="Gill Sans"/>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p:txBody>
      </p:sp>
      <p:sp>
        <p:nvSpPr>
          <p:cNvPr id="156" name="Google Shape;156;p30"/>
          <p:cNvSpPr txBox="1"/>
          <p:nvPr>
            <p:ph idx="1" type="body"/>
          </p:nvPr>
        </p:nvSpPr>
        <p:spPr>
          <a:xfrm>
            <a:off x="197168" y="762952"/>
            <a:ext cx="8744100" cy="4018500"/>
          </a:xfrm>
          <a:prstGeom prst="rect">
            <a:avLst/>
          </a:prstGeom>
          <a:noFill/>
          <a:ln>
            <a:noFill/>
          </a:ln>
        </p:spPr>
        <p:txBody>
          <a:bodyPr anchorCtr="0" anchor="t" bIns="34275" lIns="68575" spcFirstLastPara="1" rIns="68575" wrap="square" tIns="34275">
            <a:noAutofit/>
          </a:bodyPr>
          <a:lstStyle>
            <a:lvl1pPr indent="-361950" lvl="0" marL="457200" marR="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Gill Sans"/>
                <a:ea typeface="Gill Sans"/>
                <a:cs typeface="Gill Sans"/>
                <a:sym typeface="Gill Sans"/>
              </a:defRPr>
            </a:lvl1pPr>
            <a:lvl2pPr indent="-342900" lvl="1" marL="914400" marR="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Gill Sans"/>
                <a:ea typeface="Gill Sans"/>
                <a:cs typeface="Gill Sans"/>
                <a:sym typeface="Gill Sans"/>
              </a:defRPr>
            </a:lvl2pPr>
            <a:lvl3pPr indent="-323850" lvl="2" marL="1371600" marR="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Gill Sans"/>
                <a:ea typeface="Gill Sans"/>
                <a:cs typeface="Gill Sans"/>
                <a:sym typeface="Gill Sans"/>
              </a:defRPr>
            </a:lvl3pPr>
            <a:lvl4pPr indent="-317500" lvl="3" marL="1828800" marR="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Gill Sans"/>
                <a:ea typeface="Gill Sans"/>
                <a:cs typeface="Gill Sans"/>
                <a:sym typeface="Gill Sans"/>
              </a:defRPr>
            </a:lvl4pPr>
            <a:lvl5pPr indent="-317500" lvl="4" marL="2286000" marR="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Gill Sans"/>
                <a:ea typeface="Gill Sans"/>
                <a:cs typeface="Gill Sans"/>
                <a:sym typeface="Gill Sans"/>
              </a:defRPr>
            </a:lvl5pPr>
            <a:lvl6pPr indent="-317500" lvl="5" marL="2743200" marR="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Gill Sans"/>
                <a:ea typeface="Gill Sans"/>
                <a:cs typeface="Gill Sans"/>
                <a:sym typeface="Gill Sans"/>
              </a:defRPr>
            </a:lvl6pPr>
            <a:lvl7pPr indent="-317500" lvl="6" marL="3200400" marR="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Gill Sans"/>
                <a:ea typeface="Gill Sans"/>
                <a:cs typeface="Gill Sans"/>
                <a:sym typeface="Gill Sans"/>
              </a:defRPr>
            </a:lvl7pPr>
            <a:lvl8pPr indent="-317500" lvl="7" marL="3657600" marR="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Gill Sans"/>
                <a:ea typeface="Gill Sans"/>
                <a:cs typeface="Gill Sans"/>
                <a:sym typeface="Gill Sans"/>
              </a:defRPr>
            </a:lvl8pPr>
            <a:lvl9pPr indent="-317500" lvl="8" marL="4114800" marR="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Gill Sans"/>
                <a:ea typeface="Gill Sans"/>
                <a:cs typeface="Gill Sans"/>
                <a:sym typeface="Gill Sans"/>
              </a:defRPr>
            </a:lvl9pPr>
          </a:lstStyle>
          <a:p/>
        </p:txBody>
      </p:sp>
      <p:grpSp>
        <p:nvGrpSpPr>
          <p:cNvPr id="157" name="Google Shape;157;p30"/>
          <p:cNvGrpSpPr/>
          <p:nvPr/>
        </p:nvGrpSpPr>
        <p:grpSpPr>
          <a:xfrm>
            <a:off x="-4748" y="4690376"/>
            <a:ext cx="9148834" cy="453122"/>
            <a:chOff x="0" y="2700549"/>
            <a:chExt cx="12198445" cy="604162"/>
          </a:xfrm>
        </p:grpSpPr>
        <p:sp>
          <p:nvSpPr>
            <p:cNvPr id="158" name="Google Shape;158;p30"/>
            <p:cNvSpPr/>
            <p:nvPr/>
          </p:nvSpPr>
          <p:spPr>
            <a:xfrm>
              <a:off x="1395745" y="2923659"/>
              <a:ext cx="10802700" cy="381000"/>
            </a:xfrm>
            <a:prstGeom prst="rect">
              <a:avLst/>
            </a:prstGeom>
            <a:solidFill>
              <a:schemeClr val="lt1"/>
            </a:solidFill>
            <a:ln>
              <a:noFill/>
            </a:ln>
            <a:effectLst>
              <a:outerShdw blurRad="50800" rotWithShape="0" dir="16200000" dist="50800">
                <a:srgbClr val="000000">
                  <a:alpha val="40000"/>
                </a:srgbClr>
              </a:outerShdw>
            </a:effectLst>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Gill Sans"/>
                <a:ea typeface="Gill Sans"/>
                <a:cs typeface="Gill Sans"/>
                <a:sym typeface="Gill Sans"/>
              </a:endParaRPr>
            </a:p>
          </p:txBody>
        </p:sp>
        <p:sp>
          <p:nvSpPr>
            <p:cNvPr id="159" name="Google Shape;159;p30"/>
            <p:cNvSpPr/>
            <p:nvPr/>
          </p:nvSpPr>
          <p:spPr>
            <a:xfrm rot="5400000">
              <a:off x="666169" y="2034380"/>
              <a:ext cx="604162" cy="1936500"/>
            </a:xfrm>
            <a:prstGeom prst="flowChartManualInput">
              <a:avLst/>
            </a:prstGeom>
            <a:solidFill>
              <a:schemeClr val="lt1"/>
            </a:solidFill>
            <a:ln>
              <a:noFill/>
            </a:ln>
            <a:effectLst>
              <a:outerShdw blurRad="50800" rotWithShape="0" algn="bl" dir="18900000" dist="50800">
                <a:srgbClr val="000000">
                  <a:alpha val="40000"/>
                </a:srgbClr>
              </a:outerShdw>
            </a:effectLst>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Gill Sans"/>
                <a:ea typeface="Gill Sans"/>
                <a:cs typeface="Gill Sans"/>
                <a:sym typeface="Gill Sans"/>
              </a:endParaRPr>
            </a:p>
          </p:txBody>
        </p:sp>
      </p:grpSp>
      <p:sp>
        <p:nvSpPr>
          <p:cNvPr id="160" name="Google Shape;160;p30"/>
          <p:cNvSpPr txBox="1"/>
          <p:nvPr/>
        </p:nvSpPr>
        <p:spPr>
          <a:xfrm>
            <a:off x="7081852" y="4869654"/>
            <a:ext cx="2057400" cy="273900"/>
          </a:xfrm>
          <a:prstGeom prst="rect">
            <a:avLst/>
          </a:prstGeom>
          <a:noFill/>
          <a:ln>
            <a:noFill/>
          </a:ln>
        </p:spPr>
        <p:txBody>
          <a:bodyPr anchorCtr="0" anchor="ctr" bIns="34275" lIns="68575" spcFirstLastPara="1" rIns="68575" wrap="square" tIns="34275">
            <a:noAutofit/>
          </a:bodyPr>
          <a:lstStyle/>
          <a:p>
            <a:pPr indent="0" lvl="0" marL="0" marR="0" rtl="0" algn="r">
              <a:spcBef>
                <a:spcPts val="0"/>
              </a:spcBef>
              <a:spcAft>
                <a:spcPts val="0"/>
              </a:spcAft>
              <a:buNone/>
            </a:pPr>
            <a:fld id="{00000000-1234-1234-1234-123412341234}" type="slidenum">
              <a:rPr b="0" i="0" lang="en" sz="900" u="none" cap="none" strike="noStrike">
                <a:solidFill>
                  <a:srgbClr val="888888"/>
                </a:solidFill>
                <a:latin typeface="Gill Sans"/>
                <a:ea typeface="Gill Sans"/>
                <a:cs typeface="Gill Sans"/>
                <a:sym typeface="Gill Sans"/>
              </a:rPr>
              <a:t>‹#›</a:t>
            </a:fld>
            <a:endParaRPr b="0" i="0" sz="900" u="none" cap="none" strike="noStrike">
              <a:solidFill>
                <a:srgbClr val="888888"/>
              </a:solidFill>
              <a:latin typeface="Gill Sans"/>
              <a:ea typeface="Gill Sans"/>
              <a:cs typeface="Gill Sans"/>
              <a:sym typeface="Gill Sans"/>
            </a:endParaRPr>
          </a:p>
        </p:txBody>
      </p:sp>
      <p:pic>
        <p:nvPicPr>
          <p:cNvPr descr="Logo, company name&#10;&#10;Description automatically generated" id="161" name="Google Shape;161;p30"/>
          <p:cNvPicPr preferRelativeResize="0"/>
          <p:nvPr/>
        </p:nvPicPr>
        <p:blipFill rotWithShape="1">
          <a:blip r:embed="rId2">
            <a:alphaModFix/>
          </a:blip>
          <a:srcRect b="53001" l="10818" r="11793" t="23736"/>
          <a:stretch/>
        </p:blipFill>
        <p:spPr>
          <a:xfrm>
            <a:off x="108012" y="4736104"/>
            <a:ext cx="991957" cy="385882"/>
          </a:xfrm>
          <a:prstGeom prst="rect">
            <a:avLst/>
          </a:prstGeom>
          <a:noFill/>
          <a:ln>
            <a:noFill/>
          </a:ln>
        </p:spPr>
      </p:pic>
      <p:sp>
        <p:nvSpPr>
          <p:cNvPr id="162" name="Google Shape;162;p30"/>
          <p:cNvSpPr txBox="1"/>
          <p:nvPr>
            <p:ph idx="2" type="body"/>
          </p:nvPr>
        </p:nvSpPr>
        <p:spPr>
          <a:xfrm>
            <a:off x="-4762" y="0"/>
            <a:ext cx="2201400" cy="362400"/>
          </a:xfrm>
          <a:prstGeom prst="rect">
            <a:avLst/>
          </a:prstGeom>
          <a:noFill/>
          <a:ln>
            <a:noFill/>
          </a:ln>
        </p:spPr>
        <p:txBody>
          <a:bodyPr anchorCtr="0" anchor="ctr" bIns="34275" lIns="68575" spcFirstLastPara="1" rIns="68575" wrap="square" tIns="34275">
            <a:noAutofit/>
          </a:bodyPr>
          <a:lstStyle>
            <a:lvl1pPr indent="-228600" lvl="0" marL="457200" marR="0" algn="ctr">
              <a:lnSpc>
                <a:spcPct val="90000"/>
              </a:lnSpc>
              <a:spcBef>
                <a:spcPts val="800"/>
              </a:spcBef>
              <a:spcAft>
                <a:spcPts val="0"/>
              </a:spcAft>
              <a:buClr>
                <a:schemeClr val="lt1"/>
              </a:buClr>
              <a:buSzPts val="1500"/>
              <a:buFont typeface="Arial"/>
              <a:buNone/>
              <a:defRPr b="0" i="0" sz="1500" u="none" cap="none" strike="noStrike">
                <a:solidFill>
                  <a:schemeClr val="lt1"/>
                </a:solidFill>
                <a:latin typeface="Gill Sans"/>
                <a:ea typeface="Gill Sans"/>
                <a:cs typeface="Gill Sans"/>
                <a:sym typeface="Gill Sans"/>
              </a:defRPr>
            </a:lvl1pPr>
            <a:lvl2pPr indent="-342900" lvl="1" marL="914400" marR="0" algn="l">
              <a:lnSpc>
                <a:spcPct val="90000"/>
              </a:lnSpc>
              <a:spcBef>
                <a:spcPts val="400"/>
              </a:spcBef>
              <a:spcAft>
                <a:spcPts val="0"/>
              </a:spcAft>
              <a:buClr>
                <a:schemeClr val="lt1"/>
              </a:buClr>
              <a:buSzPts val="1800"/>
              <a:buFont typeface="Arial"/>
              <a:buChar char="•"/>
              <a:defRPr b="0" i="0" sz="1800" u="none" cap="none" strike="noStrike">
                <a:solidFill>
                  <a:schemeClr val="lt1"/>
                </a:solidFill>
                <a:latin typeface="Gill Sans"/>
                <a:ea typeface="Gill Sans"/>
                <a:cs typeface="Gill Sans"/>
                <a:sym typeface="Gill Sans"/>
              </a:defRPr>
            </a:lvl2pPr>
            <a:lvl3pPr indent="-323850" lvl="2" marL="1371600" marR="0" algn="l">
              <a:lnSpc>
                <a:spcPct val="90000"/>
              </a:lnSpc>
              <a:spcBef>
                <a:spcPts val="400"/>
              </a:spcBef>
              <a:spcAft>
                <a:spcPts val="0"/>
              </a:spcAft>
              <a:buClr>
                <a:schemeClr val="lt1"/>
              </a:buClr>
              <a:buSzPts val="1500"/>
              <a:buFont typeface="Arial"/>
              <a:buChar char="•"/>
              <a:defRPr b="0" i="0" sz="1500" u="none" cap="none" strike="noStrike">
                <a:solidFill>
                  <a:schemeClr val="lt1"/>
                </a:solidFill>
                <a:latin typeface="Gill Sans"/>
                <a:ea typeface="Gill Sans"/>
                <a:cs typeface="Gill Sans"/>
                <a:sym typeface="Gill Sans"/>
              </a:defRPr>
            </a:lvl3pPr>
            <a:lvl4pPr indent="-317500" lvl="3" marL="1828800" marR="0" algn="l">
              <a:lnSpc>
                <a:spcPct val="90000"/>
              </a:lnSpc>
              <a:spcBef>
                <a:spcPts val="400"/>
              </a:spcBef>
              <a:spcAft>
                <a:spcPts val="0"/>
              </a:spcAft>
              <a:buClr>
                <a:schemeClr val="lt1"/>
              </a:buClr>
              <a:buSzPts val="1400"/>
              <a:buFont typeface="Arial"/>
              <a:buChar char="•"/>
              <a:defRPr b="0" i="0" sz="1400" u="none" cap="none" strike="noStrike">
                <a:solidFill>
                  <a:schemeClr val="lt1"/>
                </a:solidFill>
                <a:latin typeface="Gill Sans"/>
                <a:ea typeface="Gill Sans"/>
                <a:cs typeface="Gill Sans"/>
                <a:sym typeface="Gill Sans"/>
              </a:defRPr>
            </a:lvl4pPr>
            <a:lvl5pPr indent="-317500" lvl="4" marL="2286000" marR="0" algn="l">
              <a:lnSpc>
                <a:spcPct val="90000"/>
              </a:lnSpc>
              <a:spcBef>
                <a:spcPts val="400"/>
              </a:spcBef>
              <a:spcAft>
                <a:spcPts val="0"/>
              </a:spcAft>
              <a:buClr>
                <a:schemeClr val="lt1"/>
              </a:buClr>
              <a:buSzPts val="1400"/>
              <a:buFont typeface="Arial"/>
              <a:buChar char="•"/>
              <a:defRPr b="0" i="0" sz="1400" u="none" cap="none" strike="noStrike">
                <a:solidFill>
                  <a:schemeClr val="lt1"/>
                </a:solidFill>
                <a:latin typeface="Gill Sans"/>
                <a:ea typeface="Gill Sans"/>
                <a:cs typeface="Gill Sans"/>
                <a:sym typeface="Gill Sans"/>
              </a:defRPr>
            </a:lvl5pPr>
            <a:lvl6pPr indent="-317500" lvl="5" marL="2743200" marR="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Gill Sans"/>
                <a:ea typeface="Gill Sans"/>
                <a:cs typeface="Gill Sans"/>
                <a:sym typeface="Gill Sans"/>
              </a:defRPr>
            </a:lvl6pPr>
            <a:lvl7pPr indent="-317500" lvl="6" marL="3200400" marR="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Gill Sans"/>
                <a:ea typeface="Gill Sans"/>
                <a:cs typeface="Gill Sans"/>
                <a:sym typeface="Gill Sans"/>
              </a:defRPr>
            </a:lvl7pPr>
            <a:lvl8pPr indent="-317500" lvl="7" marL="3657600" marR="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Gill Sans"/>
                <a:ea typeface="Gill Sans"/>
                <a:cs typeface="Gill Sans"/>
                <a:sym typeface="Gill Sans"/>
              </a:defRPr>
            </a:lvl8pPr>
            <a:lvl9pPr indent="-317500" lvl="8" marL="4114800" marR="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Gill Sans"/>
                <a:ea typeface="Gill Sans"/>
                <a:cs typeface="Gill Sans"/>
                <a:sym typeface="Gill Sans"/>
              </a:defRPr>
            </a:lvl9pPr>
          </a:lstStyl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63" name="Shape 163"/>
        <p:cNvGrpSpPr/>
        <p:nvPr/>
      </p:nvGrpSpPr>
      <p:grpSpPr>
        <a:xfrm>
          <a:off x="0" y="0"/>
          <a:ext cx="0" cy="0"/>
          <a:chOff x="0" y="0"/>
          <a:chExt cx="0" cy="0"/>
        </a:xfrm>
      </p:grpSpPr>
      <p:sp>
        <p:nvSpPr>
          <p:cNvPr id="164" name="Google Shape;164;p31"/>
          <p:cNvSpPr txBox="1"/>
          <p:nvPr>
            <p:ph type="ctrTitle"/>
          </p:nvPr>
        </p:nvSpPr>
        <p:spPr>
          <a:xfrm>
            <a:off x="1143000" y="841772"/>
            <a:ext cx="6858000" cy="1790700"/>
          </a:xfrm>
          <a:prstGeom prst="rect">
            <a:avLst/>
          </a:prstGeom>
          <a:noFill/>
          <a:ln>
            <a:noFill/>
          </a:ln>
        </p:spPr>
        <p:txBody>
          <a:bodyPr anchorCtr="0" anchor="b" bIns="34275" lIns="68575" spcFirstLastPara="1" rIns="68575" wrap="square" tIns="34275">
            <a:noAutofit/>
          </a:bodyPr>
          <a:lstStyle>
            <a:lvl1pPr lvl="0" marR="0" algn="ctr">
              <a:lnSpc>
                <a:spcPct val="90000"/>
              </a:lnSpc>
              <a:spcBef>
                <a:spcPts val="0"/>
              </a:spcBef>
              <a:spcAft>
                <a:spcPts val="0"/>
              </a:spcAft>
              <a:buClr>
                <a:schemeClr val="dk1"/>
              </a:buClr>
              <a:buSzPts val="4500"/>
              <a:buFont typeface="Gill Sans"/>
              <a:buNone/>
              <a:defRPr b="0" i="0" sz="4500" u="none" cap="none" strike="noStrike">
                <a:solidFill>
                  <a:schemeClr val="dk1"/>
                </a:solidFill>
                <a:latin typeface="Gill Sans"/>
                <a:ea typeface="Gill Sans"/>
                <a:cs typeface="Gill Sans"/>
                <a:sym typeface="Gill Sans"/>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p:txBody>
      </p:sp>
      <p:sp>
        <p:nvSpPr>
          <p:cNvPr id="165" name="Google Shape;165;p31"/>
          <p:cNvSpPr txBox="1"/>
          <p:nvPr>
            <p:ph idx="1" type="subTitle"/>
          </p:nvPr>
        </p:nvSpPr>
        <p:spPr>
          <a:xfrm>
            <a:off x="1143000" y="2701529"/>
            <a:ext cx="6858000" cy="1241700"/>
          </a:xfrm>
          <a:prstGeom prst="rect">
            <a:avLst/>
          </a:prstGeom>
          <a:noFill/>
          <a:ln>
            <a:noFill/>
          </a:ln>
        </p:spPr>
        <p:txBody>
          <a:bodyPr anchorCtr="0" anchor="t" bIns="34275" lIns="68575" spcFirstLastPara="1" rIns="68575" wrap="square" tIns="34275">
            <a:noAutofit/>
          </a:bodyPr>
          <a:lstStyle>
            <a:lvl1pPr lvl="0" marR="0" algn="ctr">
              <a:lnSpc>
                <a:spcPct val="90000"/>
              </a:lnSpc>
              <a:spcBef>
                <a:spcPts val="800"/>
              </a:spcBef>
              <a:spcAft>
                <a:spcPts val="0"/>
              </a:spcAft>
              <a:buClr>
                <a:schemeClr val="dk1"/>
              </a:buClr>
              <a:buSzPts val="1800"/>
              <a:buFont typeface="Arial"/>
              <a:buNone/>
              <a:defRPr b="0" i="0" sz="1800" u="none" cap="none" strike="noStrike">
                <a:solidFill>
                  <a:schemeClr val="dk1"/>
                </a:solidFill>
                <a:latin typeface="Gill Sans"/>
                <a:ea typeface="Gill Sans"/>
                <a:cs typeface="Gill Sans"/>
                <a:sym typeface="Gill Sans"/>
              </a:defRPr>
            </a:lvl1pPr>
            <a:lvl2pPr lvl="1" marR="0" algn="ctr">
              <a:lnSpc>
                <a:spcPct val="90000"/>
              </a:lnSpc>
              <a:spcBef>
                <a:spcPts val="400"/>
              </a:spcBef>
              <a:spcAft>
                <a:spcPts val="0"/>
              </a:spcAft>
              <a:buClr>
                <a:schemeClr val="dk1"/>
              </a:buClr>
              <a:buSzPts val="1500"/>
              <a:buFont typeface="Arial"/>
              <a:buNone/>
              <a:defRPr b="0" i="0" sz="1500" u="none" cap="none" strike="noStrike">
                <a:solidFill>
                  <a:schemeClr val="dk1"/>
                </a:solidFill>
                <a:latin typeface="Gill Sans"/>
                <a:ea typeface="Gill Sans"/>
                <a:cs typeface="Gill Sans"/>
                <a:sym typeface="Gill Sans"/>
              </a:defRPr>
            </a:lvl2pPr>
            <a:lvl3pPr lvl="2" marR="0" algn="ctr">
              <a:lnSpc>
                <a:spcPct val="90000"/>
              </a:lnSpc>
              <a:spcBef>
                <a:spcPts val="400"/>
              </a:spcBef>
              <a:spcAft>
                <a:spcPts val="0"/>
              </a:spcAft>
              <a:buClr>
                <a:schemeClr val="dk1"/>
              </a:buClr>
              <a:buSzPts val="1400"/>
              <a:buFont typeface="Arial"/>
              <a:buNone/>
              <a:defRPr b="0" i="0" sz="1400" u="none" cap="none" strike="noStrike">
                <a:solidFill>
                  <a:schemeClr val="dk1"/>
                </a:solidFill>
                <a:latin typeface="Gill Sans"/>
                <a:ea typeface="Gill Sans"/>
                <a:cs typeface="Gill Sans"/>
                <a:sym typeface="Gill Sans"/>
              </a:defRPr>
            </a:lvl3pPr>
            <a:lvl4pPr lvl="3" marR="0" algn="ctr">
              <a:lnSpc>
                <a:spcPct val="90000"/>
              </a:lnSpc>
              <a:spcBef>
                <a:spcPts val="400"/>
              </a:spcBef>
              <a:spcAft>
                <a:spcPts val="0"/>
              </a:spcAft>
              <a:buClr>
                <a:schemeClr val="dk1"/>
              </a:buClr>
              <a:buSzPts val="1200"/>
              <a:buFont typeface="Arial"/>
              <a:buNone/>
              <a:defRPr b="0" i="0" sz="1200" u="none" cap="none" strike="noStrike">
                <a:solidFill>
                  <a:schemeClr val="dk1"/>
                </a:solidFill>
                <a:latin typeface="Gill Sans"/>
                <a:ea typeface="Gill Sans"/>
                <a:cs typeface="Gill Sans"/>
                <a:sym typeface="Gill Sans"/>
              </a:defRPr>
            </a:lvl4pPr>
            <a:lvl5pPr lvl="4" marR="0" algn="ctr">
              <a:lnSpc>
                <a:spcPct val="90000"/>
              </a:lnSpc>
              <a:spcBef>
                <a:spcPts val="400"/>
              </a:spcBef>
              <a:spcAft>
                <a:spcPts val="0"/>
              </a:spcAft>
              <a:buClr>
                <a:schemeClr val="dk1"/>
              </a:buClr>
              <a:buSzPts val="1200"/>
              <a:buFont typeface="Arial"/>
              <a:buNone/>
              <a:defRPr b="0" i="0" sz="1200" u="none" cap="none" strike="noStrike">
                <a:solidFill>
                  <a:schemeClr val="dk1"/>
                </a:solidFill>
                <a:latin typeface="Gill Sans"/>
                <a:ea typeface="Gill Sans"/>
                <a:cs typeface="Gill Sans"/>
                <a:sym typeface="Gill Sans"/>
              </a:defRPr>
            </a:lvl5pPr>
            <a:lvl6pPr lvl="5" marR="0" algn="ctr">
              <a:lnSpc>
                <a:spcPct val="90000"/>
              </a:lnSpc>
              <a:spcBef>
                <a:spcPts val="400"/>
              </a:spcBef>
              <a:spcAft>
                <a:spcPts val="0"/>
              </a:spcAft>
              <a:buClr>
                <a:schemeClr val="dk1"/>
              </a:buClr>
              <a:buSzPts val="1200"/>
              <a:buFont typeface="Arial"/>
              <a:buNone/>
              <a:defRPr b="0" i="0" sz="1200" u="none" cap="none" strike="noStrike">
                <a:solidFill>
                  <a:schemeClr val="dk1"/>
                </a:solidFill>
                <a:latin typeface="Gill Sans"/>
                <a:ea typeface="Gill Sans"/>
                <a:cs typeface="Gill Sans"/>
                <a:sym typeface="Gill Sans"/>
              </a:defRPr>
            </a:lvl6pPr>
            <a:lvl7pPr lvl="6" marR="0" algn="ctr">
              <a:lnSpc>
                <a:spcPct val="90000"/>
              </a:lnSpc>
              <a:spcBef>
                <a:spcPts val="400"/>
              </a:spcBef>
              <a:spcAft>
                <a:spcPts val="0"/>
              </a:spcAft>
              <a:buClr>
                <a:schemeClr val="dk1"/>
              </a:buClr>
              <a:buSzPts val="1200"/>
              <a:buFont typeface="Arial"/>
              <a:buNone/>
              <a:defRPr b="0" i="0" sz="1200" u="none" cap="none" strike="noStrike">
                <a:solidFill>
                  <a:schemeClr val="dk1"/>
                </a:solidFill>
                <a:latin typeface="Gill Sans"/>
                <a:ea typeface="Gill Sans"/>
                <a:cs typeface="Gill Sans"/>
                <a:sym typeface="Gill Sans"/>
              </a:defRPr>
            </a:lvl7pPr>
            <a:lvl8pPr lvl="7" marR="0" algn="ctr">
              <a:lnSpc>
                <a:spcPct val="90000"/>
              </a:lnSpc>
              <a:spcBef>
                <a:spcPts val="400"/>
              </a:spcBef>
              <a:spcAft>
                <a:spcPts val="0"/>
              </a:spcAft>
              <a:buClr>
                <a:schemeClr val="dk1"/>
              </a:buClr>
              <a:buSzPts val="1200"/>
              <a:buFont typeface="Arial"/>
              <a:buNone/>
              <a:defRPr b="0" i="0" sz="1200" u="none" cap="none" strike="noStrike">
                <a:solidFill>
                  <a:schemeClr val="dk1"/>
                </a:solidFill>
                <a:latin typeface="Gill Sans"/>
                <a:ea typeface="Gill Sans"/>
                <a:cs typeface="Gill Sans"/>
                <a:sym typeface="Gill Sans"/>
              </a:defRPr>
            </a:lvl8pPr>
            <a:lvl9pPr lvl="8" marR="0" algn="ctr">
              <a:lnSpc>
                <a:spcPct val="90000"/>
              </a:lnSpc>
              <a:spcBef>
                <a:spcPts val="400"/>
              </a:spcBef>
              <a:spcAft>
                <a:spcPts val="0"/>
              </a:spcAft>
              <a:buClr>
                <a:schemeClr val="dk1"/>
              </a:buClr>
              <a:buSzPts val="1200"/>
              <a:buFont typeface="Arial"/>
              <a:buNone/>
              <a:defRPr b="0" i="0" sz="1200" u="none" cap="none" strike="noStrike">
                <a:solidFill>
                  <a:schemeClr val="dk1"/>
                </a:solidFill>
                <a:latin typeface="Gill Sans"/>
                <a:ea typeface="Gill Sans"/>
                <a:cs typeface="Gill Sans"/>
                <a:sym typeface="Gill Sans"/>
              </a:defRPr>
            </a:lvl9pPr>
          </a:lstStyle>
          <a:p/>
        </p:txBody>
      </p:sp>
      <p:sp>
        <p:nvSpPr>
          <p:cNvPr id="166" name="Google Shape;166;p31"/>
          <p:cNvSpPr txBox="1"/>
          <p:nvPr>
            <p:ph idx="10" type="dt"/>
          </p:nvPr>
        </p:nvSpPr>
        <p:spPr>
          <a:xfrm>
            <a:off x="628650" y="4767267"/>
            <a:ext cx="2057400" cy="273900"/>
          </a:xfrm>
          <a:prstGeom prst="rect">
            <a:avLst/>
          </a:prstGeom>
          <a:noFill/>
          <a:ln>
            <a:noFill/>
          </a:ln>
        </p:spPr>
        <p:txBody>
          <a:bodyPr anchorCtr="0" anchor="t" bIns="34275" lIns="68575" spcFirstLastPara="1" rIns="68575" wrap="square" tIns="34275">
            <a:noAutofit/>
          </a:bodyPr>
          <a:lstStyle>
            <a:lvl1pPr lvl="0" marR="0" algn="l">
              <a:spcBef>
                <a:spcPts val="0"/>
              </a:spcBef>
              <a:spcAft>
                <a:spcPts val="0"/>
              </a:spcAft>
              <a:buSzPts val="1100"/>
              <a:buNone/>
              <a:defRPr sz="1400">
                <a:solidFill>
                  <a:schemeClr val="dk1"/>
                </a:solidFill>
                <a:latin typeface="Gill Sans"/>
                <a:ea typeface="Gill Sans"/>
                <a:cs typeface="Gill Sans"/>
                <a:sym typeface="Gill Sans"/>
              </a:defRPr>
            </a:lvl1pPr>
            <a:lvl2pPr lvl="1" marR="0" algn="l">
              <a:spcBef>
                <a:spcPts val="0"/>
              </a:spcBef>
              <a:spcAft>
                <a:spcPts val="0"/>
              </a:spcAft>
              <a:buSzPts val="1100"/>
              <a:buNone/>
              <a:defRPr b="0" i="0" sz="1400" u="none" cap="none" strike="noStrike">
                <a:solidFill>
                  <a:schemeClr val="dk1"/>
                </a:solidFill>
                <a:latin typeface="Gill Sans"/>
                <a:ea typeface="Gill Sans"/>
                <a:cs typeface="Gill Sans"/>
                <a:sym typeface="Gill Sans"/>
              </a:defRPr>
            </a:lvl2pPr>
            <a:lvl3pPr lvl="2" marR="0" algn="l">
              <a:spcBef>
                <a:spcPts val="0"/>
              </a:spcBef>
              <a:spcAft>
                <a:spcPts val="0"/>
              </a:spcAft>
              <a:buSzPts val="1100"/>
              <a:buNone/>
              <a:defRPr b="0" i="0" sz="1400" u="none" cap="none" strike="noStrike">
                <a:solidFill>
                  <a:schemeClr val="dk1"/>
                </a:solidFill>
                <a:latin typeface="Gill Sans"/>
                <a:ea typeface="Gill Sans"/>
                <a:cs typeface="Gill Sans"/>
                <a:sym typeface="Gill Sans"/>
              </a:defRPr>
            </a:lvl3pPr>
            <a:lvl4pPr lvl="3" marR="0" algn="l">
              <a:spcBef>
                <a:spcPts val="0"/>
              </a:spcBef>
              <a:spcAft>
                <a:spcPts val="0"/>
              </a:spcAft>
              <a:buSzPts val="1100"/>
              <a:buNone/>
              <a:defRPr b="0" i="0" sz="1400" u="none" cap="none" strike="noStrike">
                <a:solidFill>
                  <a:schemeClr val="dk1"/>
                </a:solidFill>
                <a:latin typeface="Gill Sans"/>
                <a:ea typeface="Gill Sans"/>
                <a:cs typeface="Gill Sans"/>
                <a:sym typeface="Gill Sans"/>
              </a:defRPr>
            </a:lvl4pPr>
            <a:lvl5pPr lvl="4" marR="0" algn="l">
              <a:spcBef>
                <a:spcPts val="0"/>
              </a:spcBef>
              <a:spcAft>
                <a:spcPts val="0"/>
              </a:spcAft>
              <a:buSzPts val="1100"/>
              <a:buNone/>
              <a:defRPr b="0" i="0" sz="1400" u="none" cap="none" strike="noStrike">
                <a:solidFill>
                  <a:schemeClr val="dk1"/>
                </a:solidFill>
                <a:latin typeface="Gill Sans"/>
                <a:ea typeface="Gill Sans"/>
                <a:cs typeface="Gill Sans"/>
                <a:sym typeface="Gill Sans"/>
              </a:defRPr>
            </a:lvl5pPr>
            <a:lvl6pPr lvl="5" marR="0" algn="l">
              <a:spcBef>
                <a:spcPts val="0"/>
              </a:spcBef>
              <a:spcAft>
                <a:spcPts val="0"/>
              </a:spcAft>
              <a:buSzPts val="1100"/>
              <a:buNone/>
              <a:defRPr b="0" i="0" sz="1400" u="none" cap="none" strike="noStrike">
                <a:solidFill>
                  <a:schemeClr val="dk1"/>
                </a:solidFill>
                <a:latin typeface="Gill Sans"/>
                <a:ea typeface="Gill Sans"/>
                <a:cs typeface="Gill Sans"/>
                <a:sym typeface="Gill Sans"/>
              </a:defRPr>
            </a:lvl6pPr>
            <a:lvl7pPr lvl="6" marR="0" algn="l">
              <a:spcBef>
                <a:spcPts val="0"/>
              </a:spcBef>
              <a:spcAft>
                <a:spcPts val="0"/>
              </a:spcAft>
              <a:buSzPts val="1100"/>
              <a:buNone/>
              <a:defRPr b="0" i="0" sz="1400" u="none" cap="none" strike="noStrike">
                <a:solidFill>
                  <a:schemeClr val="dk1"/>
                </a:solidFill>
                <a:latin typeface="Gill Sans"/>
                <a:ea typeface="Gill Sans"/>
                <a:cs typeface="Gill Sans"/>
                <a:sym typeface="Gill Sans"/>
              </a:defRPr>
            </a:lvl7pPr>
            <a:lvl8pPr lvl="7" marR="0" algn="l">
              <a:spcBef>
                <a:spcPts val="0"/>
              </a:spcBef>
              <a:spcAft>
                <a:spcPts val="0"/>
              </a:spcAft>
              <a:buSzPts val="1100"/>
              <a:buNone/>
              <a:defRPr b="0" i="0" sz="1400" u="none" cap="none" strike="noStrike">
                <a:solidFill>
                  <a:schemeClr val="dk1"/>
                </a:solidFill>
                <a:latin typeface="Gill Sans"/>
                <a:ea typeface="Gill Sans"/>
                <a:cs typeface="Gill Sans"/>
                <a:sym typeface="Gill Sans"/>
              </a:defRPr>
            </a:lvl8pPr>
            <a:lvl9pPr lvl="8" marR="0" algn="l">
              <a:spcBef>
                <a:spcPts val="0"/>
              </a:spcBef>
              <a:spcAft>
                <a:spcPts val="0"/>
              </a:spcAft>
              <a:buSzPts val="1100"/>
              <a:buNone/>
              <a:defRPr b="0" i="0" sz="1400" u="none" cap="none" strike="noStrike">
                <a:solidFill>
                  <a:schemeClr val="dk1"/>
                </a:solidFill>
                <a:latin typeface="Gill Sans"/>
                <a:ea typeface="Gill Sans"/>
                <a:cs typeface="Gill Sans"/>
                <a:sym typeface="Gill Sans"/>
              </a:defRPr>
            </a:lvl9pPr>
          </a:lstStyle>
          <a:p/>
        </p:txBody>
      </p:sp>
      <p:sp>
        <p:nvSpPr>
          <p:cNvPr id="167" name="Google Shape;167;p31"/>
          <p:cNvSpPr txBox="1"/>
          <p:nvPr>
            <p:ph idx="11" type="ftr"/>
          </p:nvPr>
        </p:nvSpPr>
        <p:spPr>
          <a:xfrm>
            <a:off x="3028950" y="4767267"/>
            <a:ext cx="3086100" cy="273900"/>
          </a:xfrm>
          <a:prstGeom prst="rect">
            <a:avLst/>
          </a:prstGeom>
          <a:noFill/>
          <a:ln>
            <a:noFill/>
          </a:ln>
        </p:spPr>
        <p:txBody>
          <a:bodyPr anchorCtr="0" anchor="t" bIns="34275" lIns="68575" spcFirstLastPara="1" rIns="68575" wrap="square" tIns="34275">
            <a:noAutofit/>
          </a:bodyPr>
          <a:lstStyle>
            <a:lvl1pPr lvl="0" marR="0" algn="l">
              <a:spcBef>
                <a:spcPts val="0"/>
              </a:spcBef>
              <a:spcAft>
                <a:spcPts val="0"/>
              </a:spcAft>
              <a:buSzPts val="1100"/>
              <a:buNone/>
              <a:defRPr sz="1400">
                <a:solidFill>
                  <a:schemeClr val="dk1"/>
                </a:solidFill>
                <a:latin typeface="Gill Sans"/>
                <a:ea typeface="Gill Sans"/>
                <a:cs typeface="Gill Sans"/>
                <a:sym typeface="Gill Sans"/>
              </a:defRPr>
            </a:lvl1pPr>
            <a:lvl2pPr lvl="1" marR="0" algn="l">
              <a:spcBef>
                <a:spcPts val="0"/>
              </a:spcBef>
              <a:spcAft>
                <a:spcPts val="0"/>
              </a:spcAft>
              <a:buSzPts val="1100"/>
              <a:buNone/>
              <a:defRPr b="0" i="0" sz="1400" u="none" cap="none" strike="noStrike">
                <a:solidFill>
                  <a:schemeClr val="dk1"/>
                </a:solidFill>
                <a:latin typeface="Gill Sans"/>
                <a:ea typeface="Gill Sans"/>
                <a:cs typeface="Gill Sans"/>
                <a:sym typeface="Gill Sans"/>
              </a:defRPr>
            </a:lvl2pPr>
            <a:lvl3pPr lvl="2" marR="0" algn="l">
              <a:spcBef>
                <a:spcPts val="0"/>
              </a:spcBef>
              <a:spcAft>
                <a:spcPts val="0"/>
              </a:spcAft>
              <a:buSzPts val="1100"/>
              <a:buNone/>
              <a:defRPr b="0" i="0" sz="1400" u="none" cap="none" strike="noStrike">
                <a:solidFill>
                  <a:schemeClr val="dk1"/>
                </a:solidFill>
                <a:latin typeface="Gill Sans"/>
                <a:ea typeface="Gill Sans"/>
                <a:cs typeface="Gill Sans"/>
                <a:sym typeface="Gill Sans"/>
              </a:defRPr>
            </a:lvl3pPr>
            <a:lvl4pPr lvl="3" marR="0" algn="l">
              <a:spcBef>
                <a:spcPts val="0"/>
              </a:spcBef>
              <a:spcAft>
                <a:spcPts val="0"/>
              </a:spcAft>
              <a:buSzPts val="1100"/>
              <a:buNone/>
              <a:defRPr b="0" i="0" sz="1400" u="none" cap="none" strike="noStrike">
                <a:solidFill>
                  <a:schemeClr val="dk1"/>
                </a:solidFill>
                <a:latin typeface="Gill Sans"/>
                <a:ea typeface="Gill Sans"/>
                <a:cs typeface="Gill Sans"/>
                <a:sym typeface="Gill Sans"/>
              </a:defRPr>
            </a:lvl4pPr>
            <a:lvl5pPr lvl="4" marR="0" algn="l">
              <a:spcBef>
                <a:spcPts val="0"/>
              </a:spcBef>
              <a:spcAft>
                <a:spcPts val="0"/>
              </a:spcAft>
              <a:buSzPts val="1100"/>
              <a:buNone/>
              <a:defRPr b="0" i="0" sz="1400" u="none" cap="none" strike="noStrike">
                <a:solidFill>
                  <a:schemeClr val="dk1"/>
                </a:solidFill>
                <a:latin typeface="Gill Sans"/>
                <a:ea typeface="Gill Sans"/>
                <a:cs typeface="Gill Sans"/>
                <a:sym typeface="Gill Sans"/>
              </a:defRPr>
            </a:lvl5pPr>
            <a:lvl6pPr lvl="5" marR="0" algn="l">
              <a:spcBef>
                <a:spcPts val="0"/>
              </a:spcBef>
              <a:spcAft>
                <a:spcPts val="0"/>
              </a:spcAft>
              <a:buSzPts val="1100"/>
              <a:buNone/>
              <a:defRPr b="0" i="0" sz="1400" u="none" cap="none" strike="noStrike">
                <a:solidFill>
                  <a:schemeClr val="dk1"/>
                </a:solidFill>
                <a:latin typeface="Gill Sans"/>
                <a:ea typeface="Gill Sans"/>
                <a:cs typeface="Gill Sans"/>
                <a:sym typeface="Gill Sans"/>
              </a:defRPr>
            </a:lvl6pPr>
            <a:lvl7pPr lvl="6" marR="0" algn="l">
              <a:spcBef>
                <a:spcPts val="0"/>
              </a:spcBef>
              <a:spcAft>
                <a:spcPts val="0"/>
              </a:spcAft>
              <a:buSzPts val="1100"/>
              <a:buNone/>
              <a:defRPr b="0" i="0" sz="1400" u="none" cap="none" strike="noStrike">
                <a:solidFill>
                  <a:schemeClr val="dk1"/>
                </a:solidFill>
                <a:latin typeface="Gill Sans"/>
                <a:ea typeface="Gill Sans"/>
                <a:cs typeface="Gill Sans"/>
                <a:sym typeface="Gill Sans"/>
              </a:defRPr>
            </a:lvl7pPr>
            <a:lvl8pPr lvl="7" marR="0" algn="l">
              <a:spcBef>
                <a:spcPts val="0"/>
              </a:spcBef>
              <a:spcAft>
                <a:spcPts val="0"/>
              </a:spcAft>
              <a:buSzPts val="1100"/>
              <a:buNone/>
              <a:defRPr b="0" i="0" sz="1400" u="none" cap="none" strike="noStrike">
                <a:solidFill>
                  <a:schemeClr val="dk1"/>
                </a:solidFill>
                <a:latin typeface="Gill Sans"/>
                <a:ea typeface="Gill Sans"/>
                <a:cs typeface="Gill Sans"/>
                <a:sym typeface="Gill Sans"/>
              </a:defRPr>
            </a:lvl8pPr>
            <a:lvl9pPr lvl="8" marR="0" algn="l">
              <a:spcBef>
                <a:spcPts val="0"/>
              </a:spcBef>
              <a:spcAft>
                <a:spcPts val="0"/>
              </a:spcAft>
              <a:buSzPts val="1100"/>
              <a:buNone/>
              <a:defRPr b="0" i="0" sz="1400" u="none" cap="none" strike="noStrike">
                <a:solidFill>
                  <a:schemeClr val="dk1"/>
                </a:solidFill>
                <a:latin typeface="Gill Sans"/>
                <a:ea typeface="Gill Sans"/>
                <a:cs typeface="Gill Sans"/>
                <a:sym typeface="Gill Sans"/>
              </a:defRPr>
            </a:lvl9pPr>
          </a:lstStyl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68" name="Shape 168"/>
        <p:cNvGrpSpPr/>
        <p:nvPr/>
      </p:nvGrpSpPr>
      <p:grpSpPr>
        <a:xfrm>
          <a:off x="0" y="0"/>
          <a:ext cx="0" cy="0"/>
          <a:chOff x="0" y="0"/>
          <a:chExt cx="0" cy="0"/>
        </a:xfrm>
      </p:grpSpPr>
      <p:sp>
        <p:nvSpPr>
          <p:cNvPr id="169" name="Google Shape;169;p32"/>
          <p:cNvSpPr txBox="1"/>
          <p:nvPr>
            <p:ph type="title"/>
          </p:nvPr>
        </p:nvSpPr>
        <p:spPr>
          <a:xfrm>
            <a:off x="623888" y="1282308"/>
            <a:ext cx="7886700" cy="2139600"/>
          </a:xfrm>
          <a:prstGeom prst="rect">
            <a:avLst/>
          </a:prstGeom>
          <a:noFill/>
          <a:ln>
            <a:noFill/>
          </a:ln>
        </p:spPr>
        <p:txBody>
          <a:bodyPr anchorCtr="0" anchor="b" bIns="34275" lIns="68575" spcFirstLastPara="1" rIns="68575" wrap="square" tIns="34275">
            <a:noAutofit/>
          </a:bodyPr>
          <a:lstStyle>
            <a:lvl1pPr lvl="0" marR="0" algn="l">
              <a:lnSpc>
                <a:spcPct val="90000"/>
              </a:lnSpc>
              <a:spcBef>
                <a:spcPts val="0"/>
              </a:spcBef>
              <a:spcAft>
                <a:spcPts val="0"/>
              </a:spcAft>
              <a:buClr>
                <a:schemeClr val="dk1"/>
              </a:buClr>
              <a:buSzPts val="4500"/>
              <a:buFont typeface="Gill Sans"/>
              <a:buNone/>
              <a:defRPr b="0" i="0" sz="4500" u="none" cap="none" strike="noStrike">
                <a:solidFill>
                  <a:schemeClr val="dk1"/>
                </a:solidFill>
                <a:latin typeface="Gill Sans"/>
                <a:ea typeface="Gill Sans"/>
                <a:cs typeface="Gill Sans"/>
                <a:sym typeface="Gill Sans"/>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p:txBody>
      </p:sp>
      <p:sp>
        <p:nvSpPr>
          <p:cNvPr id="170" name="Google Shape;170;p32"/>
          <p:cNvSpPr txBox="1"/>
          <p:nvPr>
            <p:ph idx="1" type="body"/>
          </p:nvPr>
        </p:nvSpPr>
        <p:spPr>
          <a:xfrm>
            <a:off x="623888" y="3442102"/>
            <a:ext cx="7886700" cy="1125300"/>
          </a:xfrm>
          <a:prstGeom prst="rect">
            <a:avLst/>
          </a:prstGeom>
          <a:noFill/>
          <a:ln>
            <a:noFill/>
          </a:ln>
        </p:spPr>
        <p:txBody>
          <a:bodyPr anchorCtr="0" anchor="t" bIns="34275" lIns="68575" spcFirstLastPara="1" rIns="68575" wrap="square" tIns="34275">
            <a:noAutofit/>
          </a:bodyPr>
          <a:lstStyle>
            <a:lvl1pPr indent="-228600" lvl="0" marL="457200" marR="0" algn="l">
              <a:lnSpc>
                <a:spcPct val="90000"/>
              </a:lnSpc>
              <a:spcBef>
                <a:spcPts val="800"/>
              </a:spcBef>
              <a:spcAft>
                <a:spcPts val="0"/>
              </a:spcAft>
              <a:buClr>
                <a:srgbClr val="888888"/>
              </a:buClr>
              <a:buSzPts val="1800"/>
              <a:buFont typeface="Arial"/>
              <a:buNone/>
              <a:defRPr b="0" i="0" sz="1800" u="none" cap="none" strike="noStrike">
                <a:solidFill>
                  <a:srgbClr val="888888"/>
                </a:solidFill>
                <a:latin typeface="Gill Sans"/>
                <a:ea typeface="Gill Sans"/>
                <a:cs typeface="Gill Sans"/>
                <a:sym typeface="Gill Sans"/>
              </a:defRPr>
            </a:lvl1pPr>
            <a:lvl2pPr indent="-228600" lvl="1" marL="914400" marR="0" algn="l">
              <a:lnSpc>
                <a:spcPct val="90000"/>
              </a:lnSpc>
              <a:spcBef>
                <a:spcPts val="400"/>
              </a:spcBef>
              <a:spcAft>
                <a:spcPts val="0"/>
              </a:spcAft>
              <a:buClr>
                <a:srgbClr val="888888"/>
              </a:buClr>
              <a:buSzPts val="1500"/>
              <a:buFont typeface="Arial"/>
              <a:buNone/>
              <a:defRPr b="0" i="0" sz="1500" u="none" cap="none" strike="noStrike">
                <a:solidFill>
                  <a:srgbClr val="888888"/>
                </a:solidFill>
                <a:latin typeface="Gill Sans"/>
                <a:ea typeface="Gill Sans"/>
                <a:cs typeface="Gill Sans"/>
                <a:sym typeface="Gill Sans"/>
              </a:defRPr>
            </a:lvl2pPr>
            <a:lvl3pPr indent="-228600" lvl="2" marL="1371600" marR="0" algn="l">
              <a:lnSpc>
                <a:spcPct val="90000"/>
              </a:lnSpc>
              <a:spcBef>
                <a:spcPts val="400"/>
              </a:spcBef>
              <a:spcAft>
                <a:spcPts val="0"/>
              </a:spcAft>
              <a:buClr>
                <a:srgbClr val="888888"/>
              </a:buClr>
              <a:buSzPts val="1400"/>
              <a:buFont typeface="Arial"/>
              <a:buNone/>
              <a:defRPr b="0" i="0" sz="1400" u="none" cap="none" strike="noStrike">
                <a:solidFill>
                  <a:srgbClr val="888888"/>
                </a:solidFill>
                <a:latin typeface="Gill Sans"/>
                <a:ea typeface="Gill Sans"/>
                <a:cs typeface="Gill Sans"/>
                <a:sym typeface="Gill Sans"/>
              </a:defRPr>
            </a:lvl3pPr>
            <a:lvl4pPr indent="-228600" lvl="3" marL="1828800" marR="0" algn="l">
              <a:lnSpc>
                <a:spcPct val="90000"/>
              </a:lnSpc>
              <a:spcBef>
                <a:spcPts val="400"/>
              </a:spcBef>
              <a:spcAft>
                <a:spcPts val="0"/>
              </a:spcAft>
              <a:buClr>
                <a:srgbClr val="888888"/>
              </a:buClr>
              <a:buSzPts val="1200"/>
              <a:buFont typeface="Arial"/>
              <a:buNone/>
              <a:defRPr b="0" i="0" sz="1200" u="none" cap="none" strike="noStrike">
                <a:solidFill>
                  <a:srgbClr val="888888"/>
                </a:solidFill>
                <a:latin typeface="Gill Sans"/>
                <a:ea typeface="Gill Sans"/>
                <a:cs typeface="Gill Sans"/>
                <a:sym typeface="Gill Sans"/>
              </a:defRPr>
            </a:lvl4pPr>
            <a:lvl5pPr indent="-228600" lvl="4" marL="2286000" marR="0" algn="l">
              <a:lnSpc>
                <a:spcPct val="90000"/>
              </a:lnSpc>
              <a:spcBef>
                <a:spcPts val="400"/>
              </a:spcBef>
              <a:spcAft>
                <a:spcPts val="0"/>
              </a:spcAft>
              <a:buClr>
                <a:srgbClr val="888888"/>
              </a:buClr>
              <a:buSzPts val="1200"/>
              <a:buFont typeface="Arial"/>
              <a:buNone/>
              <a:defRPr b="0" i="0" sz="1200" u="none" cap="none" strike="noStrike">
                <a:solidFill>
                  <a:srgbClr val="888888"/>
                </a:solidFill>
                <a:latin typeface="Gill Sans"/>
                <a:ea typeface="Gill Sans"/>
                <a:cs typeface="Gill Sans"/>
                <a:sym typeface="Gill Sans"/>
              </a:defRPr>
            </a:lvl5pPr>
            <a:lvl6pPr indent="-228600" lvl="5" marL="2743200" marR="0" algn="l">
              <a:lnSpc>
                <a:spcPct val="90000"/>
              </a:lnSpc>
              <a:spcBef>
                <a:spcPts val="400"/>
              </a:spcBef>
              <a:spcAft>
                <a:spcPts val="0"/>
              </a:spcAft>
              <a:buClr>
                <a:srgbClr val="888888"/>
              </a:buClr>
              <a:buSzPts val="1200"/>
              <a:buFont typeface="Arial"/>
              <a:buNone/>
              <a:defRPr b="0" i="0" sz="1200" u="none" cap="none" strike="noStrike">
                <a:solidFill>
                  <a:srgbClr val="888888"/>
                </a:solidFill>
                <a:latin typeface="Gill Sans"/>
                <a:ea typeface="Gill Sans"/>
                <a:cs typeface="Gill Sans"/>
                <a:sym typeface="Gill Sans"/>
              </a:defRPr>
            </a:lvl6pPr>
            <a:lvl7pPr indent="-228600" lvl="6" marL="3200400" marR="0" algn="l">
              <a:lnSpc>
                <a:spcPct val="90000"/>
              </a:lnSpc>
              <a:spcBef>
                <a:spcPts val="400"/>
              </a:spcBef>
              <a:spcAft>
                <a:spcPts val="0"/>
              </a:spcAft>
              <a:buClr>
                <a:srgbClr val="888888"/>
              </a:buClr>
              <a:buSzPts val="1200"/>
              <a:buFont typeface="Arial"/>
              <a:buNone/>
              <a:defRPr b="0" i="0" sz="1200" u="none" cap="none" strike="noStrike">
                <a:solidFill>
                  <a:srgbClr val="888888"/>
                </a:solidFill>
                <a:latin typeface="Gill Sans"/>
                <a:ea typeface="Gill Sans"/>
                <a:cs typeface="Gill Sans"/>
                <a:sym typeface="Gill Sans"/>
              </a:defRPr>
            </a:lvl7pPr>
            <a:lvl8pPr indent="-228600" lvl="7" marL="3657600" marR="0" algn="l">
              <a:lnSpc>
                <a:spcPct val="90000"/>
              </a:lnSpc>
              <a:spcBef>
                <a:spcPts val="400"/>
              </a:spcBef>
              <a:spcAft>
                <a:spcPts val="0"/>
              </a:spcAft>
              <a:buClr>
                <a:srgbClr val="888888"/>
              </a:buClr>
              <a:buSzPts val="1200"/>
              <a:buFont typeface="Arial"/>
              <a:buNone/>
              <a:defRPr b="0" i="0" sz="1200" u="none" cap="none" strike="noStrike">
                <a:solidFill>
                  <a:srgbClr val="888888"/>
                </a:solidFill>
                <a:latin typeface="Gill Sans"/>
                <a:ea typeface="Gill Sans"/>
                <a:cs typeface="Gill Sans"/>
                <a:sym typeface="Gill Sans"/>
              </a:defRPr>
            </a:lvl8pPr>
            <a:lvl9pPr indent="-228600" lvl="8" marL="4114800" marR="0" algn="l">
              <a:lnSpc>
                <a:spcPct val="90000"/>
              </a:lnSpc>
              <a:spcBef>
                <a:spcPts val="400"/>
              </a:spcBef>
              <a:spcAft>
                <a:spcPts val="0"/>
              </a:spcAft>
              <a:buClr>
                <a:srgbClr val="888888"/>
              </a:buClr>
              <a:buSzPts val="1200"/>
              <a:buFont typeface="Arial"/>
              <a:buNone/>
              <a:defRPr b="0" i="0" sz="1200" u="none" cap="none" strike="noStrike">
                <a:solidFill>
                  <a:srgbClr val="888888"/>
                </a:solidFill>
                <a:latin typeface="Gill Sans"/>
                <a:ea typeface="Gill Sans"/>
                <a:cs typeface="Gill Sans"/>
                <a:sym typeface="Gill Sans"/>
              </a:defRPr>
            </a:lvl9pPr>
          </a:lstStyle>
          <a:p/>
        </p:txBody>
      </p:sp>
      <p:sp>
        <p:nvSpPr>
          <p:cNvPr id="171" name="Google Shape;171;p32"/>
          <p:cNvSpPr txBox="1"/>
          <p:nvPr>
            <p:ph idx="11" type="ftr"/>
          </p:nvPr>
        </p:nvSpPr>
        <p:spPr>
          <a:xfrm>
            <a:off x="3028950" y="4767267"/>
            <a:ext cx="3086100" cy="273900"/>
          </a:xfrm>
          <a:prstGeom prst="rect">
            <a:avLst/>
          </a:prstGeom>
          <a:noFill/>
          <a:ln>
            <a:noFill/>
          </a:ln>
        </p:spPr>
        <p:txBody>
          <a:bodyPr anchorCtr="0" anchor="t" bIns="34275" lIns="68575" spcFirstLastPara="1" rIns="68575" wrap="square" tIns="34275">
            <a:noAutofit/>
          </a:bodyPr>
          <a:lstStyle>
            <a:lvl1pPr lvl="0" marR="0" algn="l">
              <a:spcBef>
                <a:spcPts val="0"/>
              </a:spcBef>
              <a:spcAft>
                <a:spcPts val="0"/>
              </a:spcAft>
              <a:buSzPts val="1100"/>
              <a:buNone/>
              <a:defRPr sz="1400">
                <a:solidFill>
                  <a:schemeClr val="dk1"/>
                </a:solidFill>
                <a:latin typeface="Gill Sans"/>
                <a:ea typeface="Gill Sans"/>
                <a:cs typeface="Gill Sans"/>
                <a:sym typeface="Gill Sans"/>
              </a:defRPr>
            </a:lvl1pPr>
            <a:lvl2pPr lvl="1" marR="0" algn="l">
              <a:spcBef>
                <a:spcPts val="0"/>
              </a:spcBef>
              <a:spcAft>
                <a:spcPts val="0"/>
              </a:spcAft>
              <a:buSzPts val="1100"/>
              <a:buNone/>
              <a:defRPr b="0" i="0" sz="1400" u="none" cap="none" strike="noStrike">
                <a:solidFill>
                  <a:schemeClr val="dk1"/>
                </a:solidFill>
                <a:latin typeface="Gill Sans"/>
                <a:ea typeface="Gill Sans"/>
                <a:cs typeface="Gill Sans"/>
                <a:sym typeface="Gill Sans"/>
              </a:defRPr>
            </a:lvl2pPr>
            <a:lvl3pPr lvl="2" marR="0" algn="l">
              <a:spcBef>
                <a:spcPts val="0"/>
              </a:spcBef>
              <a:spcAft>
                <a:spcPts val="0"/>
              </a:spcAft>
              <a:buSzPts val="1100"/>
              <a:buNone/>
              <a:defRPr b="0" i="0" sz="1400" u="none" cap="none" strike="noStrike">
                <a:solidFill>
                  <a:schemeClr val="dk1"/>
                </a:solidFill>
                <a:latin typeface="Gill Sans"/>
                <a:ea typeface="Gill Sans"/>
                <a:cs typeface="Gill Sans"/>
                <a:sym typeface="Gill Sans"/>
              </a:defRPr>
            </a:lvl3pPr>
            <a:lvl4pPr lvl="3" marR="0" algn="l">
              <a:spcBef>
                <a:spcPts val="0"/>
              </a:spcBef>
              <a:spcAft>
                <a:spcPts val="0"/>
              </a:spcAft>
              <a:buSzPts val="1100"/>
              <a:buNone/>
              <a:defRPr b="0" i="0" sz="1400" u="none" cap="none" strike="noStrike">
                <a:solidFill>
                  <a:schemeClr val="dk1"/>
                </a:solidFill>
                <a:latin typeface="Gill Sans"/>
                <a:ea typeface="Gill Sans"/>
                <a:cs typeface="Gill Sans"/>
                <a:sym typeface="Gill Sans"/>
              </a:defRPr>
            </a:lvl4pPr>
            <a:lvl5pPr lvl="4" marR="0" algn="l">
              <a:spcBef>
                <a:spcPts val="0"/>
              </a:spcBef>
              <a:spcAft>
                <a:spcPts val="0"/>
              </a:spcAft>
              <a:buSzPts val="1100"/>
              <a:buNone/>
              <a:defRPr b="0" i="0" sz="1400" u="none" cap="none" strike="noStrike">
                <a:solidFill>
                  <a:schemeClr val="dk1"/>
                </a:solidFill>
                <a:latin typeface="Gill Sans"/>
                <a:ea typeface="Gill Sans"/>
                <a:cs typeface="Gill Sans"/>
                <a:sym typeface="Gill Sans"/>
              </a:defRPr>
            </a:lvl5pPr>
            <a:lvl6pPr lvl="5" marR="0" algn="l">
              <a:spcBef>
                <a:spcPts val="0"/>
              </a:spcBef>
              <a:spcAft>
                <a:spcPts val="0"/>
              </a:spcAft>
              <a:buSzPts val="1100"/>
              <a:buNone/>
              <a:defRPr b="0" i="0" sz="1400" u="none" cap="none" strike="noStrike">
                <a:solidFill>
                  <a:schemeClr val="dk1"/>
                </a:solidFill>
                <a:latin typeface="Gill Sans"/>
                <a:ea typeface="Gill Sans"/>
                <a:cs typeface="Gill Sans"/>
                <a:sym typeface="Gill Sans"/>
              </a:defRPr>
            </a:lvl6pPr>
            <a:lvl7pPr lvl="6" marR="0" algn="l">
              <a:spcBef>
                <a:spcPts val="0"/>
              </a:spcBef>
              <a:spcAft>
                <a:spcPts val="0"/>
              </a:spcAft>
              <a:buSzPts val="1100"/>
              <a:buNone/>
              <a:defRPr b="0" i="0" sz="1400" u="none" cap="none" strike="noStrike">
                <a:solidFill>
                  <a:schemeClr val="dk1"/>
                </a:solidFill>
                <a:latin typeface="Gill Sans"/>
                <a:ea typeface="Gill Sans"/>
                <a:cs typeface="Gill Sans"/>
                <a:sym typeface="Gill Sans"/>
              </a:defRPr>
            </a:lvl7pPr>
            <a:lvl8pPr lvl="7" marR="0" algn="l">
              <a:spcBef>
                <a:spcPts val="0"/>
              </a:spcBef>
              <a:spcAft>
                <a:spcPts val="0"/>
              </a:spcAft>
              <a:buSzPts val="1100"/>
              <a:buNone/>
              <a:defRPr b="0" i="0" sz="1400" u="none" cap="none" strike="noStrike">
                <a:solidFill>
                  <a:schemeClr val="dk1"/>
                </a:solidFill>
                <a:latin typeface="Gill Sans"/>
                <a:ea typeface="Gill Sans"/>
                <a:cs typeface="Gill Sans"/>
                <a:sym typeface="Gill Sans"/>
              </a:defRPr>
            </a:lvl8pPr>
            <a:lvl9pPr lvl="8" marR="0" algn="l">
              <a:spcBef>
                <a:spcPts val="0"/>
              </a:spcBef>
              <a:spcAft>
                <a:spcPts val="0"/>
              </a:spcAft>
              <a:buSzPts val="1100"/>
              <a:buNone/>
              <a:defRPr b="0" i="0" sz="1400" u="none" cap="none" strike="noStrike">
                <a:solidFill>
                  <a:schemeClr val="dk1"/>
                </a:solidFill>
                <a:latin typeface="Gill Sans"/>
                <a:ea typeface="Gill Sans"/>
                <a:cs typeface="Gill Sans"/>
                <a:sym typeface="Gill Sans"/>
              </a:defRPr>
            </a:lvl9pPr>
          </a:lstStyle>
          <a:p/>
        </p:txBody>
      </p:sp>
      <p:sp>
        <p:nvSpPr>
          <p:cNvPr id="172" name="Google Shape;172;p32"/>
          <p:cNvSpPr txBox="1"/>
          <p:nvPr>
            <p:ph idx="12" type="sldNum"/>
          </p:nvPr>
        </p:nvSpPr>
        <p:spPr>
          <a:xfrm>
            <a:off x="7086600" y="4875110"/>
            <a:ext cx="2057400" cy="273900"/>
          </a:xfrm>
          <a:prstGeom prst="rect">
            <a:avLst/>
          </a:prstGeom>
          <a:noFill/>
          <a:ln>
            <a:noFill/>
          </a:ln>
        </p:spPr>
        <p:txBody>
          <a:bodyPr anchorCtr="0" anchor="t" bIns="34275" lIns="68575" spcFirstLastPara="1" rIns="68575" wrap="square" tIns="34275">
            <a:noAutofit/>
          </a:bodyPr>
          <a:lstStyle>
            <a:lvl1pPr indent="0" lvl="0" marL="0" marR="0" algn="l">
              <a:spcBef>
                <a:spcPts val="0"/>
              </a:spcBef>
              <a:buNone/>
              <a:defRPr sz="1400">
                <a:solidFill>
                  <a:schemeClr val="dk1"/>
                </a:solidFill>
                <a:latin typeface="Gill Sans"/>
                <a:ea typeface="Gill Sans"/>
                <a:cs typeface="Gill Sans"/>
                <a:sym typeface="Gill Sans"/>
              </a:defRPr>
            </a:lvl1pPr>
            <a:lvl2pPr indent="0" lvl="1" marL="0" marR="0" algn="l">
              <a:spcBef>
                <a:spcPts val="0"/>
              </a:spcBef>
              <a:buNone/>
              <a:defRPr sz="1400">
                <a:solidFill>
                  <a:schemeClr val="dk1"/>
                </a:solidFill>
                <a:latin typeface="Gill Sans"/>
                <a:ea typeface="Gill Sans"/>
                <a:cs typeface="Gill Sans"/>
                <a:sym typeface="Gill Sans"/>
              </a:defRPr>
            </a:lvl2pPr>
            <a:lvl3pPr indent="0" lvl="2" marL="0" marR="0" algn="l">
              <a:spcBef>
                <a:spcPts val="0"/>
              </a:spcBef>
              <a:buNone/>
              <a:defRPr sz="1400">
                <a:solidFill>
                  <a:schemeClr val="dk1"/>
                </a:solidFill>
                <a:latin typeface="Gill Sans"/>
                <a:ea typeface="Gill Sans"/>
                <a:cs typeface="Gill Sans"/>
                <a:sym typeface="Gill Sans"/>
              </a:defRPr>
            </a:lvl3pPr>
            <a:lvl4pPr indent="0" lvl="3" marL="0" marR="0" algn="l">
              <a:spcBef>
                <a:spcPts val="0"/>
              </a:spcBef>
              <a:buNone/>
              <a:defRPr sz="1400">
                <a:solidFill>
                  <a:schemeClr val="dk1"/>
                </a:solidFill>
                <a:latin typeface="Gill Sans"/>
                <a:ea typeface="Gill Sans"/>
                <a:cs typeface="Gill Sans"/>
                <a:sym typeface="Gill Sans"/>
              </a:defRPr>
            </a:lvl4pPr>
            <a:lvl5pPr indent="0" lvl="4" marL="0" marR="0" algn="l">
              <a:spcBef>
                <a:spcPts val="0"/>
              </a:spcBef>
              <a:buNone/>
              <a:defRPr sz="1400">
                <a:solidFill>
                  <a:schemeClr val="dk1"/>
                </a:solidFill>
                <a:latin typeface="Gill Sans"/>
                <a:ea typeface="Gill Sans"/>
                <a:cs typeface="Gill Sans"/>
                <a:sym typeface="Gill Sans"/>
              </a:defRPr>
            </a:lvl5pPr>
            <a:lvl6pPr indent="0" lvl="5" marL="0" marR="0" algn="l">
              <a:spcBef>
                <a:spcPts val="0"/>
              </a:spcBef>
              <a:buNone/>
              <a:defRPr sz="1400">
                <a:solidFill>
                  <a:schemeClr val="dk1"/>
                </a:solidFill>
                <a:latin typeface="Gill Sans"/>
                <a:ea typeface="Gill Sans"/>
                <a:cs typeface="Gill Sans"/>
                <a:sym typeface="Gill Sans"/>
              </a:defRPr>
            </a:lvl6pPr>
            <a:lvl7pPr indent="0" lvl="6" marL="0" marR="0" algn="l">
              <a:spcBef>
                <a:spcPts val="0"/>
              </a:spcBef>
              <a:buNone/>
              <a:defRPr sz="1400">
                <a:solidFill>
                  <a:schemeClr val="dk1"/>
                </a:solidFill>
                <a:latin typeface="Gill Sans"/>
                <a:ea typeface="Gill Sans"/>
                <a:cs typeface="Gill Sans"/>
                <a:sym typeface="Gill Sans"/>
              </a:defRPr>
            </a:lvl7pPr>
            <a:lvl8pPr indent="0" lvl="7" marL="0" marR="0" algn="l">
              <a:spcBef>
                <a:spcPts val="0"/>
              </a:spcBef>
              <a:buNone/>
              <a:defRPr sz="1400">
                <a:solidFill>
                  <a:schemeClr val="dk1"/>
                </a:solidFill>
                <a:latin typeface="Gill Sans"/>
                <a:ea typeface="Gill Sans"/>
                <a:cs typeface="Gill Sans"/>
                <a:sym typeface="Gill Sans"/>
              </a:defRPr>
            </a:lvl8pPr>
            <a:lvl9pPr indent="0" lvl="8" marL="0" marR="0" algn="l">
              <a:spcBef>
                <a:spcPts val="0"/>
              </a:spcBef>
              <a:buNone/>
              <a:defRPr sz="1400">
                <a:solidFill>
                  <a:schemeClr val="dk1"/>
                </a:solidFill>
                <a:latin typeface="Gill Sans"/>
                <a:ea typeface="Gill Sans"/>
                <a:cs typeface="Gill Sans"/>
                <a:sym typeface="Gill Sans"/>
              </a:defRPr>
            </a:lvl9pPr>
          </a:lstStyle>
          <a:p>
            <a:pPr indent="0" lvl="0" marL="0" rtl="0" algn="l">
              <a:spcBef>
                <a:spcPts val="0"/>
              </a:spcBef>
              <a:spcAft>
                <a:spcPts val="0"/>
              </a:spcAft>
              <a:buNone/>
            </a:pPr>
            <a:fld id="{00000000-1234-1234-1234-123412341234}" type="slidenum">
              <a:rPr lang="en"/>
              <a:t>‹#›</a:t>
            </a:fld>
            <a:endParaRPr/>
          </a:p>
        </p:txBody>
      </p:sp>
      <p:cxnSp>
        <p:nvCxnSpPr>
          <p:cNvPr id="173" name="Google Shape;173;p32"/>
          <p:cNvCxnSpPr/>
          <p:nvPr/>
        </p:nvCxnSpPr>
        <p:spPr>
          <a:xfrm rot="10800000">
            <a:off x="447522" y="4766031"/>
            <a:ext cx="8250000" cy="0"/>
          </a:xfrm>
          <a:prstGeom prst="straightConnector1">
            <a:avLst/>
          </a:prstGeom>
          <a:noFill/>
          <a:ln cap="flat" cmpd="sng" w="101600">
            <a:solidFill>
              <a:srgbClr val="9B3134"/>
            </a:solidFill>
            <a:prstDash val="solid"/>
            <a:miter lim="800000"/>
            <a:headEnd len="sm" w="sm" type="none"/>
            <a:tailEnd len="sm" w="sm" type="none"/>
          </a:ln>
        </p:spPr>
      </p:cxn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74" name="Shape 174"/>
        <p:cNvGrpSpPr/>
        <p:nvPr/>
      </p:nvGrpSpPr>
      <p:grpSpPr>
        <a:xfrm>
          <a:off x="0" y="0"/>
          <a:ext cx="0" cy="0"/>
          <a:chOff x="0" y="0"/>
          <a:chExt cx="0" cy="0"/>
        </a:xfrm>
      </p:grpSpPr>
      <p:sp>
        <p:nvSpPr>
          <p:cNvPr id="175" name="Google Shape;175;p33"/>
          <p:cNvSpPr txBox="1"/>
          <p:nvPr>
            <p:ph type="title"/>
          </p:nvPr>
        </p:nvSpPr>
        <p:spPr>
          <a:xfrm>
            <a:off x="628650" y="273847"/>
            <a:ext cx="7886700" cy="994200"/>
          </a:xfrm>
          <a:prstGeom prst="rect">
            <a:avLst/>
          </a:prstGeom>
          <a:noFill/>
          <a:ln>
            <a:noFill/>
          </a:ln>
        </p:spPr>
        <p:txBody>
          <a:bodyPr anchorCtr="0" anchor="t" bIns="34275" lIns="68575" spcFirstLastPara="1" rIns="68575" wrap="square" tIns="34275">
            <a:noAutofit/>
          </a:bodyPr>
          <a:lstStyle>
            <a:lvl1pPr lvl="0" marR="0" algn="l">
              <a:lnSpc>
                <a:spcPct val="90000"/>
              </a:lnSpc>
              <a:spcBef>
                <a:spcPts val="0"/>
              </a:spcBef>
              <a:spcAft>
                <a:spcPts val="0"/>
              </a:spcAft>
              <a:buClr>
                <a:schemeClr val="dk1"/>
              </a:buClr>
              <a:buSzPts val="3300"/>
              <a:buFont typeface="Gill Sans"/>
              <a:buNone/>
              <a:defRPr b="0" i="0" sz="3300" u="none" cap="none" strike="noStrike">
                <a:solidFill>
                  <a:schemeClr val="dk1"/>
                </a:solidFill>
                <a:latin typeface="Gill Sans"/>
                <a:ea typeface="Gill Sans"/>
                <a:cs typeface="Gill Sans"/>
                <a:sym typeface="Gill Sans"/>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p:txBody>
      </p:sp>
      <p:sp>
        <p:nvSpPr>
          <p:cNvPr id="176" name="Google Shape;176;p33"/>
          <p:cNvSpPr txBox="1"/>
          <p:nvPr>
            <p:ph idx="1" type="body"/>
          </p:nvPr>
        </p:nvSpPr>
        <p:spPr>
          <a:xfrm>
            <a:off x="628650" y="1369219"/>
            <a:ext cx="3886200" cy="3263400"/>
          </a:xfrm>
          <a:prstGeom prst="rect">
            <a:avLst/>
          </a:prstGeom>
          <a:noFill/>
          <a:ln>
            <a:noFill/>
          </a:ln>
        </p:spPr>
        <p:txBody>
          <a:bodyPr anchorCtr="0" anchor="t" bIns="34275" lIns="68575" spcFirstLastPara="1" rIns="68575" wrap="square" tIns="34275">
            <a:noAutofit/>
          </a:bodyPr>
          <a:lstStyle>
            <a:lvl1pPr indent="-361950" lvl="0" marL="457200" marR="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Gill Sans"/>
                <a:ea typeface="Gill Sans"/>
                <a:cs typeface="Gill Sans"/>
                <a:sym typeface="Gill Sans"/>
              </a:defRPr>
            </a:lvl1pPr>
            <a:lvl2pPr indent="-342900" lvl="1" marL="914400" marR="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Gill Sans"/>
                <a:ea typeface="Gill Sans"/>
                <a:cs typeface="Gill Sans"/>
                <a:sym typeface="Gill Sans"/>
              </a:defRPr>
            </a:lvl2pPr>
            <a:lvl3pPr indent="-323850" lvl="2" marL="1371600" marR="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Gill Sans"/>
                <a:ea typeface="Gill Sans"/>
                <a:cs typeface="Gill Sans"/>
                <a:sym typeface="Gill Sans"/>
              </a:defRPr>
            </a:lvl3pPr>
            <a:lvl4pPr indent="-317500" lvl="3" marL="1828800" marR="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Gill Sans"/>
                <a:ea typeface="Gill Sans"/>
                <a:cs typeface="Gill Sans"/>
                <a:sym typeface="Gill Sans"/>
              </a:defRPr>
            </a:lvl4pPr>
            <a:lvl5pPr indent="-317500" lvl="4" marL="2286000" marR="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Gill Sans"/>
                <a:ea typeface="Gill Sans"/>
                <a:cs typeface="Gill Sans"/>
                <a:sym typeface="Gill Sans"/>
              </a:defRPr>
            </a:lvl5pPr>
            <a:lvl6pPr indent="-317500" lvl="5" marL="2743200" marR="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Gill Sans"/>
                <a:ea typeface="Gill Sans"/>
                <a:cs typeface="Gill Sans"/>
                <a:sym typeface="Gill Sans"/>
              </a:defRPr>
            </a:lvl6pPr>
            <a:lvl7pPr indent="-317500" lvl="6" marL="3200400" marR="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Gill Sans"/>
                <a:ea typeface="Gill Sans"/>
                <a:cs typeface="Gill Sans"/>
                <a:sym typeface="Gill Sans"/>
              </a:defRPr>
            </a:lvl7pPr>
            <a:lvl8pPr indent="-317500" lvl="7" marL="3657600" marR="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Gill Sans"/>
                <a:ea typeface="Gill Sans"/>
                <a:cs typeface="Gill Sans"/>
                <a:sym typeface="Gill Sans"/>
              </a:defRPr>
            </a:lvl8pPr>
            <a:lvl9pPr indent="-317500" lvl="8" marL="4114800" marR="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Gill Sans"/>
                <a:ea typeface="Gill Sans"/>
                <a:cs typeface="Gill Sans"/>
                <a:sym typeface="Gill Sans"/>
              </a:defRPr>
            </a:lvl9pPr>
          </a:lstStyle>
          <a:p/>
        </p:txBody>
      </p:sp>
      <p:sp>
        <p:nvSpPr>
          <p:cNvPr id="177" name="Google Shape;177;p33"/>
          <p:cNvSpPr txBox="1"/>
          <p:nvPr>
            <p:ph idx="2" type="body"/>
          </p:nvPr>
        </p:nvSpPr>
        <p:spPr>
          <a:xfrm>
            <a:off x="4629150" y="1369219"/>
            <a:ext cx="3886200" cy="3263400"/>
          </a:xfrm>
          <a:prstGeom prst="rect">
            <a:avLst/>
          </a:prstGeom>
          <a:noFill/>
          <a:ln>
            <a:noFill/>
          </a:ln>
        </p:spPr>
        <p:txBody>
          <a:bodyPr anchorCtr="0" anchor="t" bIns="34275" lIns="68575" spcFirstLastPara="1" rIns="68575" wrap="square" tIns="34275">
            <a:noAutofit/>
          </a:bodyPr>
          <a:lstStyle>
            <a:lvl1pPr indent="-361950" lvl="0" marL="457200" marR="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Gill Sans"/>
                <a:ea typeface="Gill Sans"/>
                <a:cs typeface="Gill Sans"/>
                <a:sym typeface="Gill Sans"/>
              </a:defRPr>
            </a:lvl1pPr>
            <a:lvl2pPr indent="-342900" lvl="1" marL="914400" marR="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Gill Sans"/>
                <a:ea typeface="Gill Sans"/>
                <a:cs typeface="Gill Sans"/>
                <a:sym typeface="Gill Sans"/>
              </a:defRPr>
            </a:lvl2pPr>
            <a:lvl3pPr indent="-323850" lvl="2" marL="1371600" marR="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Gill Sans"/>
                <a:ea typeface="Gill Sans"/>
                <a:cs typeface="Gill Sans"/>
                <a:sym typeface="Gill Sans"/>
              </a:defRPr>
            </a:lvl3pPr>
            <a:lvl4pPr indent="-317500" lvl="3" marL="1828800" marR="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Gill Sans"/>
                <a:ea typeface="Gill Sans"/>
                <a:cs typeface="Gill Sans"/>
                <a:sym typeface="Gill Sans"/>
              </a:defRPr>
            </a:lvl4pPr>
            <a:lvl5pPr indent="-317500" lvl="4" marL="2286000" marR="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Gill Sans"/>
                <a:ea typeface="Gill Sans"/>
                <a:cs typeface="Gill Sans"/>
                <a:sym typeface="Gill Sans"/>
              </a:defRPr>
            </a:lvl5pPr>
            <a:lvl6pPr indent="-317500" lvl="5" marL="2743200" marR="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Gill Sans"/>
                <a:ea typeface="Gill Sans"/>
                <a:cs typeface="Gill Sans"/>
                <a:sym typeface="Gill Sans"/>
              </a:defRPr>
            </a:lvl6pPr>
            <a:lvl7pPr indent="-317500" lvl="6" marL="3200400" marR="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Gill Sans"/>
                <a:ea typeface="Gill Sans"/>
                <a:cs typeface="Gill Sans"/>
                <a:sym typeface="Gill Sans"/>
              </a:defRPr>
            </a:lvl7pPr>
            <a:lvl8pPr indent="-317500" lvl="7" marL="3657600" marR="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Gill Sans"/>
                <a:ea typeface="Gill Sans"/>
                <a:cs typeface="Gill Sans"/>
                <a:sym typeface="Gill Sans"/>
              </a:defRPr>
            </a:lvl8pPr>
            <a:lvl9pPr indent="-317500" lvl="8" marL="4114800" marR="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Gill Sans"/>
                <a:ea typeface="Gill Sans"/>
                <a:cs typeface="Gill Sans"/>
                <a:sym typeface="Gill Sans"/>
              </a:defRPr>
            </a:lvl9pPr>
          </a:lstStyle>
          <a:p/>
        </p:txBody>
      </p:sp>
      <p:sp>
        <p:nvSpPr>
          <p:cNvPr id="178" name="Google Shape;178;p33"/>
          <p:cNvSpPr txBox="1"/>
          <p:nvPr>
            <p:ph idx="10" type="dt"/>
          </p:nvPr>
        </p:nvSpPr>
        <p:spPr>
          <a:xfrm>
            <a:off x="628650" y="4767267"/>
            <a:ext cx="2057400" cy="273900"/>
          </a:xfrm>
          <a:prstGeom prst="rect">
            <a:avLst/>
          </a:prstGeom>
          <a:noFill/>
          <a:ln>
            <a:noFill/>
          </a:ln>
        </p:spPr>
        <p:txBody>
          <a:bodyPr anchorCtr="0" anchor="t" bIns="34275" lIns="68575" spcFirstLastPara="1" rIns="68575" wrap="square" tIns="34275">
            <a:noAutofit/>
          </a:bodyPr>
          <a:lstStyle>
            <a:lvl1pPr lvl="0" marR="0" algn="l">
              <a:spcBef>
                <a:spcPts val="0"/>
              </a:spcBef>
              <a:spcAft>
                <a:spcPts val="0"/>
              </a:spcAft>
              <a:buSzPts val="1100"/>
              <a:buNone/>
              <a:defRPr sz="1400">
                <a:solidFill>
                  <a:schemeClr val="dk1"/>
                </a:solidFill>
                <a:latin typeface="Gill Sans"/>
                <a:ea typeface="Gill Sans"/>
                <a:cs typeface="Gill Sans"/>
                <a:sym typeface="Gill Sans"/>
              </a:defRPr>
            </a:lvl1pPr>
            <a:lvl2pPr lvl="1" marR="0" algn="l">
              <a:spcBef>
                <a:spcPts val="0"/>
              </a:spcBef>
              <a:spcAft>
                <a:spcPts val="0"/>
              </a:spcAft>
              <a:buSzPts val="1100"/>
              <a:buNone/>
              <a:defRPr b="0" i="0" sz="1400" u="none" cap="none" strike="noStrike">
                <a:solidFill>
                  <a:schemeClr val="dk1"/>
                </a:solidFill>
                <a:latin typeface="Gill Sans"/>
                <a:ea typeface="Gill Sans"/>
                <a:cs typeface="Gill Sans"/>
                <a:sym typeface="Gill Sans"/>
              </a:defRPr>
            </a:lvl2pPr>
            <a:lvl3pPr lvl="2" marR="0" algn="l">
              <a:spcBef>
                <a:spcPts val="0"/>
              </a:spcBef>
              <a:spcAft>
                <a:spcPts val="0"/>
              </a:spcAft>
              <a:buSzPts val="1100"/>
              <a:buNone/>
              <a:defRPr b="0" i="0" sz="1400" u="none" cap="none" strike="noStrike">
                <a:solidFill>
                  <a:schemeClr val="dk1"/>
                </a:solidFill>
                <a:latin typeface="Gill Sans"/>
                <a:ea typeface="Gill Sans"/>
                <a:cs typeface="Gill Sans"/>
                <a:sym typeface="Gill Sans"/>
              </a:defRPr>
            </a:lvl3pPr>
            <a:lvl4pPr lvl="3" marR="0" algn="l">
              <a:spcBef>
                <a:spcPts val="0"/>
              </a:spcBef>
              <a:spcAft>
                <a:spcPts val="0"/>
              </a:spcAft>
              <a:buSzPts val="1100"/>
              <a:buNone/>
              <a:defRPr b="0" i="0" sz="1400" u="none" cap="none" strike="noStrike">
                <a:solidFill>
                  <a:schemeClr val="dk1"/>
                </a:solidFill>
                <a:latin typeface="Gill Sans"/>
                <a:ea typeface="Gill Sans"/>
                <a:cs typeface="Gill Sans"/>
                <a:sym typeface="Gill Sans"/>
              </a:defRPr>
            </a:lvl4pPr>
            <a:lvl5pPr lvl="4" marR="0" algn="l">
              <a:spcBef>
                <a:spcPts val="0"/>
              </a:spcBef>
              <a:spcAft>
                <a:spcPts val="0"/>
              </a:spcAft>
              <a:buSzPts val="1100"/>
              <a:buNone/>
              <a:defRPr b="0" i="0" sz="1400" u="none" cap="none" strike="noStrike">
                <a:solidFill>
                  <a:schemeClr val="dk1"/>
                </a:solidFill>
                <a:latin typeface="Gill Sans"/>
                <a:ea typeface="Gill Sans"/>
                <a:cs typeface="Gill Sans"/>
                <a:sym typeface="Gill Sans"/>
              </a:defRPr>
            </a:lvl5pPr>
            <a:lvl6pPr lvl="5" marR="0" algn="l">
              <a:spcBef>
                <a:spcPts val="0"/>
              </a:spcBef>
              <a:spcAft>
                <a:spcPts val="0"/>
              </a:spcAft>
              <a:buSzPts val="1100"/>
              <a:buNone/>
              <a:defRPr b="0" i="0" sz="1400" u="none" cap="none" strike="noStrike">
                <a:solidFill>
                  <a:schemeClr val="dk1"/>
                </a:solidFill>
                <a:latin typeface="Gill Sans"/>
                <a:ea typeface="Gill Sans"/>
                <a:cs typeface="Gill Sans"/>
                <a:sym typeface="Gill Sans"/>
              </a:defRPr>
            </a:lvl6pPr>
            <a:lvl7pPr lvl="6" marR="0" algn="l">
              <a:spcBef>
                <a:spcPts val="0"/>
              </a:spcBef>
              <a:spcAft>
                <a:spcPts val="0"/>
              </a:spcAft>
              <a:buSzPts val="1100"/>
              <a:buNone/>
              <a:defRPr b="0" i="0" sz="1400" u="none" cap="none" strike="noStrike">
                <a:solidFill>
                  <a:schemeClr val="dk1"/>
                </a:solidFill>
                <a:latin typeface="Gill Sans"/>
                <a:ea typeface="Gill Sans"/>
                <a:cs typeface="Gill Sans"/>
                <a:sym typeface="Gill Sans"/>
              </a:defRPr>
            </a:lvl7pPr>
            <a:lvl8pPr lvl="7" marR="0" algn="l">
              <a:spcBef>
                <a:spcPts val="0"/>
              </a:spcBef>
              <a:spcAft>
                <a:spcPts val="0"/>
              </a:spcAft>
              <a:buSzPts val="1100"/>
              <a:buNone/>
              <a:defRPr b="0" i="0" sz="1400" u="none" cap="none" strike="noStrike">
                <a:solidFill>
                  <a:schemeClr val="dk1"/>
                </a:solidFill>
                <a:latin typeface="Gill Sans"/>
                <a:ea typeface="Gill Sans"/>
                <a:cs typeface="Gill Sans"/>
                <a:sym typeface="Gill Sans"/>
              </a:defRPr>
            </a:lvl8pPr>
            <a:lvl9pPr lvl="8" marR="0" algn="l">
              <a:spcBef>
                <a:spcPts val="0"/>
              </a:spcBef>
              <a:spcAft>
                <a:spcPts val="0"/>
              </a:spcAft>
              <a:buSzPts val="1100"/>
              <a:buNone/>
              <a:defRPr b="0" i="0" sz="1400" u="none" cap="none" strike="noStrike">
                <a:solidFill>
                  <a:schemeClr val="dk1"/>
                </a:solidFill>
                <a:latin typeface="Gill Sans"/>
                <a:ea typeface="Gill Sans"/>
                <a:cs typeface="Gill Sans"/>
                <a:sym typeface="Gill Sans"/>
              </a:defRPr>
            </a:lvl9pPr>
          </a:lstStyle>
          <a:p/>
        </p:txBody>
      </p:sp>
      <p:sp>
        <p:nvSpPr>
          <p:cNvPr id="179" name="Google Shape;179;p33"/>
          <p:cNvSpPr txBox="1"/>
          <p:nvPr>
            <p:ph idx="11" type="ftr"/>
          </p:nvPr>
        </p:nvSpPr>
        <p:spPr>
          <a:xfrm>
            <a:off x="3028950" y="4767267"/>
            <a:ext cx="3086100" cy="273900"/>
          </a:xfrm>
          <a:prstGeom prst="rect">
            <a:avLst/>
          </a:prstGeom>
          <a:noFill/>
          <a:ln>
            <a:noFill/>
          </a:ln>
        </p:spPr>
        <p:txBody>
          <a:bodyPr anchorCtr="0" anchor="t" bIns="34275" lIns="68575" spcFirstLastPara="1" rIns="68575" wrap="square" tIns="34275">
            <a:noAutofit/>
          </a:bodyPr>
          <a:lstStyle>
            <a:lvl1pPr lvl="0" marR="0" algn="l">
              <a:spcBef>
                <a:spcPts val="0"/>
              </a:spcBef>
              <a:spcAft>
                <a:spcPts val="0"/>
              </a:spcAft>
              <a:buSzPts val="1100"/>
              <a:buNone/>
              <a:defRPr sz="1400">
                <a:solidFill>
                  <a:schemeClr val="dk1"/>
                </a:solidFill>
                <a:latin typeface="Gill Sans"/>
                <a:ea typeface="Gill Sans"/>
                <a:cs typeface="Gill Sans"/>
                <a:sym typeface="Gill Sans"/>
              </a:defRPr>
            </a:lvl1pPr>
            <a:lvl2pPr lvl="1" marR="0" algn="l">
              <a:spcBef>
                <a:spcPts val="0"/>
              </a:spcBef>
              <a:spcAft>
                <a:spcPts val="0"/>
              </a:spcAft>
              <a:buSzPts val="1100"/>
              <a:buNone/>
              <a:defRPr b="0" i="0" sz="1400" u="none" cap="none" strike="noStrike">
                <a:solidFill>
                  <a:schemeClr val="dk1"/>
                </a:solidFill>
                <a:latin typeface="Gill Sans"/>
                <a:ea typeface="Gill Sans"/>
                <a:cs typeface="Gill Sans"/>
                <a:sym typeface="Gill Sans"/>
              </a:defRPr>
            </a:lvl2pPr>
            <a:lvl3pPr lvl="2" marR="0" algn="l">
              <a:spcBef>
                <a:spcPts val="0"/>
              </a:spcBef>
              <a:spcAft>
                <a:spcPts val="0"/>
              </a:spcAft>
              <a:buSzPts val="1100"/>
              <a:buNone/>
              <a:defRPr b="0" i="0" sz="1400" u="none" cap="none" strike="noStrike">
                <a:solidFill>
                  <a:schemeClr val="dk1"/>
                </a:solidFill>
                <a:latin typeface="Gill Sans"/>
                <a:ea typeface="Gill Sans"/>
                <a:cs typeface="Gill Sans"/>
                <a:sym typeface="Gill Sans"/>
              </a:defRPr>
            </a:lvl3pPr>
            <a:lvl4pPr lvl="3" marR="0" algn="l">
              <a:spcBef>
                <a:spcPts val="0"/>
              </a:spcBef>
              <a:spcAft>
                <a:spcPts val="0"/>
              </a:spcAft>
              <a:buSzPts val="1100"/>
              <a:buNone/>
              <a:defRPr b="0" i="0" sz="1400" u="none" cap="none" strike="noStrike">
                <a:solidFill>
                  <a:schemeClr val="dk1"/>
                </a:solidFill>
                <a:latin typeface="Gill Sans"/>
                <a:ea typeface="Gill Sans"/>
                <a:cs typeface="Gill Sans"/>
                <a:sym typeface="Gill Sans"/>
              </a:defRPr>
            </a:lvl4pPr>
            <a:lvl5pPr lvl="4" marR="0" algn="l">
              <a:spcBef>
                <a:spcPts val="0"/>
              </a:spcBef>
              <a:spcAft>
                <a:spcPts val="0"/>
              </a:spcAft>
              <a:buSzPts val="1100"/>
              <a:buNone/>
              <a:defRPr b="0" i="0" sz="1400" u="none" cap="none" strike="noStrike">
                <a:solidFill>
                  <a:schemeClr val="dk1"/>
                </a:solidFill>
                <a:latin typeface="Gill Sans"/>
                <a:ea typeface="Gill Sans"/>
                <a:cs typeface="Gill Sans"/>
                <a:sym typeface="Gill Sans"/>
              </a:defRPr>
            </a:lvl5pPr>
            <a:lvl6pPr lvl="5" marR="0" algn="l">
              <a:spcBef>
                <a:spcPts val="0"/>
              </a:spcBef>
              <a:spcAft>
                <a:spcPts val="0"/>
              </a:spcAft>
              <a:buSzPts val="1100"/>
              <a:buNone/>
              <a:defRPr b="0" i="0" sz="1400" u="none" cap="none" strike="noStrike">
                <a:solidFill>
                  <a:schemeClr val="dk1"/>
                </a:solidFill>
                <a:latin typeface="Gill Sans"/>
                <a:ea typeface="Gill Sans"/>
                <a:cs typeface="Gill Sans"/>
                <a:sym typeface="Gill Sans"/>
              </a:defRPr>
            </a:lvl6pPr>
            <a:lvl7pPr lvl="6" marR="0" algn="l">
              <a:spcBef>
                <a:spcPts val="0"/>
              </a:spcBef>
              <a:spcAft>
                <a:spcPts val="0"/>
              </a:spcAft>
              <a:buSzPts val="1100"/>
              <a:buNone/>
              <a:defRPr b="0" i="0" sz="1400" u="none" cap="none" strike="noStrike">
                <a:solidFill>
                  <a:schemeClr val="dk1"/>
                </a:solidFill>
                <a:latin typeface="Gill Sans"/>
                <a:ea typeface="Gill Sans"/>
                <a:cs typeface="Gill Sans"/>
                <a:sym typeface="Gill Sans"/>
              </a:defRPr>
            </a:lvl7pPr>
            <a:lvl8pPr lvl="7" marR="0" algn="l">
              <a:spcBef>
                <a:spcPts val="0"/>
              </a:spcBef>
              <a:spcAft>
                <a:spcPts val="0"/>
              </a:spcAft>
              <a:buSzPts val="1100"/>
              <a:buNone/>
              <a:defRPr b="0" i="0" sz="1400" u="none" cap="none" strike="noStrike">
                <a:solidFill>
                  <a:schemeClr val="dk1"/>
                </a:solidFill>
                <a:latin typeface="Gill Sans"/>
                <a:ea typeface="Gill Sans"/>
                <a:cs typeface="Gill Sans"/>
                <a:sym typeface="Gill Sans"/>
              </a:defRPr>
            </a:lvl8pPr>
            <a:lvl9pPr lvl="8" marR="0" algn="l">
              <a:spcBef>
                <a:spcPts val="0"/>
              </a:spcBef>
              <a:spcAft>
                <a:spcPts val="0"/>
              </a:spcAft>
              <a:buSzPts val="1100"/>
              <a:buNone/>
              <a:defRPr b="0" i="0" sz="1400" u="none" cap="none" strike="noStrike">
                <a:solidFill>
                  <a:schemeClr val="dk1"/>
                </a:solidFill>
                <a:latin typeface="Gill Sans"/>
                <a:ea typeface="Gill Sans"/>
                <a:cs typeface="Gill Sans"/>
                <a:sym typeface="Gill Sans"/>
              </a:defRPr>
            </a:lvl9pPr>
          </a:lstStyle>
          <a:p/>
        </p:txBody>
      </p:sp>
      <p:sp>
        <p:nvSpPr>
          <p:cNvPr id="180" name="Google Shape;180;p33"/>
          <p:cNvSpPr txBox="1"/>
          <p:nvPr>
            <p:ph idx="12" type="sldNum"/>
          </p:nvPr>
        </p:nvSpPr>
        <p:spPr>
          <a:xfrm>
            <a:off x="7086600" y="4875110"/>
            <a:ext cx="2057400" cy="273900"/>
          </a:xfrm>
          <a:prstGeom prst="rect">
            <a:avLst/>
          </a:prstGeom>
          <a:noFill/>
          <a:ln>
            <a:noFill/>
          </a:ln>
        </p:spPr>
        <p:txBody>
          <a:bodyPr anchorCtr="0" anchor="t" bIns="34275" lIns="68575" spcFirstLastPara="1" rIns="68575" wrap="square" tIns="34275">
            <a:noAutofit/>
          </a:bodyPr>
          <a:lstStyle>
            <a:lvl1pPr indent="0" lvl="0" marL="0" marR="0" algn="l">
              <a:spcBef>
                <a:spcPts val="0"/>
              </a:spcBef>
              <a:buNone/>
              <a:defRPr sz="1400">
                <a:solidFill>
                  <a:schemeClr val="dk1"/>
                </a:solidFill>
                <a:latin typeface="Gill Sans"/>
                <a:ea typeface="Gill Sans"/>
                <a:cs typeface="Gill Sans"/>
                <a:sym typeface="Gill Sans"/>
              </a:defRPr>
            </a:lvl1pPr>
            <a:lvl2pPr indent="0" lvl="1" marL="0" marR="0" algn="l">
              <a:spcBef>
                <a:spcPts val="0"/>
              </a:spcBef>
              <a:buNone/>
              <a:defRPr sz="1400">
                <a:solidFill>
                  <a:schemeClr val="dk1"/>
                </a:solidFill>
                <a:latin typeface="Gill Sans"/>
                <a:ea typeface="Gill Sans"/>
                <a:cs typeface="Gill Sans"/>
                <a:sym typeface="Gill Sans"/>
              </a:defRPr>
            </a:lvl2pPr>
            <a:lvl3pPr indent="0" lvl="2" marL="0" marR="0" algn="l">
              <a:spcBef>
                <a:spcPts val="0"/>
              </a:spcBef>
              <a:buNone/>
              <a:defRPr sz="1400">
                <a:solidFill>
                  <a:schemeClr val="dk1"/>
                </a:solidFill>
                <a:latin typeface="Gill Sans"/>
                <a:ea typeface="Gill Sans"/>
                <a:cs typeface="Gill Sans"/>
                <a:sym typeface="Gill Sans"/>
              </a:defRPr>
            </a:lvl3pPr>
            <a:lvl4pPr indent="0" lvl="3" marL="0" marR="0" algn="l">
              <a:spcBef>
                <a:spcPts val="0"/>
              </a:spcBef>
              <a:buNone/>
              <a:defRPr sz="1400">
                <a:solidFill>
                  <a:schemeClr val="dk1"/>
                </a:solidFill>
                <a:latin typeface="Gill Sans"/>
                <a:ea typeface="Gill Sans"/>
                <a:cs typeface="Gill Sans"/>
                <a:sym typeface="Gill Sans"/>
              </a:defRPr>
            </a:lvl4pPr>
            <a:lvl5pPr indent="0" lvl="4" marL="0" marR="0" algn="l">
              <a:spcBef>
                <a:spcPts val="0"/>
              </a:spcBef>
              <a:buNone/>
              <a:defRPr sz="1400">
                <a:solidFill>
                  <a:schemeClr val="dk1"/>
                </a:solidFill>
                <a:latin typeface="Gill Sans"/>
                <a:ea typeface="Gill Sans"/>
                <a:cs typeface="Gill Sans"/>
                <a:sym typeface="Gill Sans"/>
              </a:defRPr>
            </a:lvl5pPr>
            <a:lvl6pPr indent="0" lvl="5" marL="0" marR="0" algn="l">
              <a:spcBef>
                <a:spcPts val="0"/>
              </a:spcBef>
              <a:buNone/>
              <a:defRPr sz="1400">
                <a:solidFill>
                  <a:schemeClr val="dk1"/>
                </a:solidFill>
                <a:latin typeface="Gill Sans"/>
                <a:ea typeface="Gill Sans"/>
                <a:cs typeface="Gill Sans"/>
                <a:sym typeface="Gill Sans"/>
              </a:defRPr>
            </a:lvl6pPr>
            <a:lvl7pPr indent="0" lvl="6" marL="0" marR="0" algn="l">
              <a:spcBef>
                <a:spcPts val="0"/>
              </a:spcBef>
              <a:buNone/>
              <a:defRPr sz="1400">
                <a:solidFill>
                  <a:schemeClr val="dk1"/>
                </a:solidFill>
                <a:latin typeface="Gill Sans"/>
                <a:ea typeface="Gill Sans"/>
                <a:cs typeface="Gill Sans"/>
                <a:sym typeface="Gill Sans"/>
              </a:defRPr>
            </a:lvl7pPr>
            <a:lvl8pPr indent="0" lvl="7" marL="0" marR="0" algn="l">
              <a:spcBef>
                <a:spcPts val="0"/>
              </a:spcBef>
              <a:buNone/>
              <a:defRPr sz="1400">
                <a:solidFill>
                  <a:schemeClr val="dk1"/>
                </a:solidFill>
                <a:latin typeface="Gill Sans"/>
                <a:ea typeface="Gill Sans"/>
                <a:cs typeface="Gill Sans"/>
                <a:sym typeface="Gill Sans"/>
              </a:defRPr>
            </a:lvl8pPr>
            <a:lvl9pPr indent="0" lvl="8" marL="0" marR="0" algn="l">
              <a:spcBef>
                <a:spcPts val="0"/>
              </a:spcBef>
              <a:buNone/>
              <a:defRPr sz="1400">
                <a:solidFill>
                  <a:schemeClr val="dk1"/>
                </a:solidFill>
                <a:latin typeface="Gill Sans"/>
                <a:ea typeface="Gill Sans"/>
                <a:cs typeface="Gill Sans"/>
                <a:sym typeface="Gill Sans"/>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81" name="Shape 181"/>
        <p:cNvGrpSpPr/>
        <p:nvPr/>
      </p:nvGrpSpPr>
      <p:grpSpPr>
        <a:xfrm>
          <a:off x="0" y="0"/>
          <a:ext cx="0" cy="0"/>
          <a:chOff x="0" y="0"/>
          <a:chExt cx="0" cy="0"/>
        </a:xfrm>
      </p:grpSpPr>
      <p:sp>
        <p:nvSpPr>
          <p:cNvPr id="182" name="Google Shape;182;p34"/>
          <p:cNvSpPr txBox="1"/>
          <p:nvPr>
            <p:ph type="title"/>
          </p:nvPr>
        </p:nvSpPr>
        <p:spPr>
          <a:xfrm>
            <a:off x="629841" y="273847"/>
            <a:ext cx="7886700" cy="994200"/>
          </a:xfrm>
          <a:prstGeom prst="rect">
            <a:avLst/>
          </a:prstGeom>
          <a:noFill/>
          <a:ln>
            <a:noFill/>
          </a:ln>
        </p:spPr>
        <p:txBody>
          <a:bodyPr anchorCtr="0" anchor="t" bIns="34275" lIns="68575" spcFirstLastPara="1" rIns="68575" wrap="square" tIns="34275">
            <a:noAutofit/>
          </a:bodyPr>
          <a:lstStyle>
            <a:lvl1pPr lvl="0" marR="0" algn="l">
              <a:lnSpc>
                <a:spcPct val="90000"/>
              </a:lnSpc>
              <a:spcBef>
                <a:spcPts val="0"/>
              </a:spcBef>
              <a:spcAft>
                <a:spcPts val="0"/>
              </a:spcAft>
              <a:buClr>
                <a:schemeClr val="dk1"/>
              </a:buClr>
              <a:buSzPts val="3300"/>
              <a:buFont typeface="Gill Sans"/>
              <a:buNone/>
              <a:defRPr b="0" i="0" sz="3300" u="none" cap="none" strike="noStrike">
                <a:solidFill>
                  <a:schemeClr val="dk1"/>
                </a:solidFill>
                <a:latin typeface="Gill Sans"/>
                <a:ea typeface="Gill Sans"/>
                <a:cs typeface="Gill Sans"/>
                <a:sym typeface="Gill Sans"/>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p:txBody>
      </p:sp>
      <p:sp>
        <p:nvSpPr>
          <p:cNvPr id="183" name="Google Shape;183;p34"/>
          <p:cNvSpPr txBox="1"/>
          <p:nvPr>
            <p:ph idx="1" type="body"/>
          </p:nvPr>
        </p:nvSpPr>
        <p:spPr>
          <a:xfrm>
            <a:off x="629842" y="1260872"/>
            <a:ext cx="3868500" cy="618000"/>
          </a:xfrm>
          <a:prstGeom prst="rect">
            <a:avLst/>
          </a:prstGeom>
          <a:noFill/>
          <a:ln>
            <a:noFill/>
          </a:ln>
        </p:spPr>
        <p:txBody>
          <a:bodyPr anchorCtr="0" anchor="b" bIns="34275" lIns="68575" spcFirstLastPara="1" rIns="68575" wrap="square" tIns="34275">
            <a:noAutofit/>
          </a:bodyPr>
          <a:lstStyle>
            <a:lvl1pPr indent="-228600" lvl="0" marL="457200" marR="0" algn="l">
              <a:lnSpc>
                <a:spcPct val="90000"/>
              </a:lnSpc>
              <a:spcBef>
                <a:spcPts val="800"/>
              </a:spcBef>
              <a:spcAft>
                <a:spcPts val="0"/>
              </a:spcAft>
              <a:buClr>
                <a:schemeClr val="dk1"/>
              </a:buClr>
              <a:buSzPts val="1800"/>
              <a:buFont typeface="Arial"/>
              <a:buNone/>
              <a:defRPr b="1" i="0" sz="1800" u="none" cap="none" strike="noStrike">
                <a:solidFill>
                  <a:schemeClr val="dk1"/>
                </a:solidFill>
                <a:latin typeface="Gill Sans"/>
                <a:ea typeface="Gill Sans"/>
                <a:cs typeface="Gill Sans"/>
                <a:sym typeface="Gill Sans"/>
              </a:defRPr>
            </a:lvl1pPr>
            <a:lvl2pPr indent="-228600" lvl="1" marL="914400" marR="0" algn="l">
              <a:lnSpc>
                <a:spcPct val="90000"/>
              </a:lnSpc>
              <a:spcBef>
                <a:spcPts val="400"/>
              </a:spcBef>
              <a:spcAft>
                <a:spcPts val="0"/>
              </a:spcAft>
              <a:buClr>
                <a:schemeClr val="dk1"/>
              </a:buClr>
              <a:buSzPts val="1500"/>
              <a:buFont typeface="Arial"/>
              <a:buNone/>
              <a:defRPr b="1" i="0" sz="1500" u="none" cap="none" strike="noStrike">
                <a:solidFill>
                  <a:schemeClr val="dk1"/>
                </a:solidFill>
                <a:latin typeface="Gill Sans"/>
                <a:ea typeface="Gill Sans"/>
                <a:cs typeface="Gill Sans"/>
                <a:sym typeface="Gill Sans"/>
              </a:defRPr>
            </a:lvl2pPr>
            <a:lvl3pPr indent="-228600" lvl="2" marL="1371600" marR="0" algn="l">
              <a:lnSpc>
                <a:spcPct val="90000"/>
              </a:lnSpc>
              <a:spcBef>
                <a:spcPts val="400"/>
              </a:spcBef>
              <a:spcAft>
                <a:spcPts val="0"/>
              </a:spcAft>
              <a:buClr>
                <a:schemeClr val="dk1"/>
              </a:buClr>
              <a:buSzPts val="1400"/>
              <a:buFont typeface="Arial"/>
              <a:buNone/>
              <a:defRPr b="1" i="0" sz="1400" u="none" cap="none" strike="noStrike">
                <a:solidFill>
                  <a:schemeClr val="dk1"/>
                </a:solidFill>
                <a:latin typeface="Gill Sans"/>
                <a:ea typeface="Gill Sans"/>
                <a:cs typeface="Gill Sans"/>
                <a:sym typeface="Gill Sans"/>
              </a:defRPr>
            </a:lvl3pPr>
            <a:lvl4pPr indent="-228600" lvl="3" marL="1828800" marR="0" algn="l">
              <a:lnSpc>
                <a:spcPct val="90000"/>
              </a:lnSpc>
              <a:spcBef>
                <a:spcPts val="400"/>
              </a:spcBef>
              <a:spcAft>
                <a:spcPts val="0"/>
              </a:spcAft>
              <a:buClr>
                <a:schemeClr val="dk1"/>
              </a:buClr>
              <a:buSzPts val="1200"/>
              <a:buFont typeface="Arial"/>
              <a:buNone/>
              <a:defRPr b="1" i="0" sz="1200" u="none" cap="none" strike="noStrike">
                <a:solidFill>
                  <a:schemeClr val="dk1"/>
                </a:solidFill>
                <a:latin typeface="Gill Sans"/>
                <a:ea typeface="Gill Sans"/>
                <a:cs typeface="Gill Sans"/>
                <a:sym typeface="Gill Sans"/>
              </a:defRPr>
            </a:lvl4pPr>
            <a:lvl5pPr indent="-228600" lvl="4" marL="2286000" marR="0" algn="l">
              <a:lnSpc>
                <a:spcPct val="90000"/>
              </a:lnSpc>
              <a:spcBef>
                <a:spcPts val="400"/>
              </a:spcBef>
              <a:spcAft>
                <a:spcPts val="0"/>
              </a:spcAft>
              <a:buClr>
                <a:schemeClr val="dk1"/>
              </a:buClr>
              <a:buSzPts val="1200"/>
              <a:buFont typeface="Arial"/>
              <a:buNone/>
              <a:defRPr b="1" i="0" sz="1200" u="none" cap="none" strike="noStrike">
                <a:solidFill>
                  <a:schemeClr val="dk1"/>
                </a:solidFill>
                <a:latin typeface="Gill Sans"/>
                <a:ea typeface="Gill Sans"/>
                <a:cs typeface="Gill Sans"/>
                <a:sym typeface="Gill Sans"/>
              </a:defRPr>
            </a:lvl5pPr>
            <a:lvl6pPr indent="-228600" lvl="5" marL="2743200" marR="0" algn="l">
              <a:lnSpc>
                <a:spcPct val="90000"/>
              </a:lnSpc>
              <a:spcBef>
                <a:spcPts val="400"/>
              </a:spcBef>
              <a:spcAft>
                <a:spcPts val="0"/>
              </a:spcAft>
              <a:buClr>
                <a:schemeClr val="dk1"/>
              </a:buClr>
              <a:buSzPts val="1200"/>
              <a:buFont typeface="Arial"/>
              <a:buNone/>
              <a:defRPr b="1" i="0" sz="1200" u="none" cap="none" strike="noStrike">
                <a:solidFill>
                  <a:schemeClr val="dk1"/>
                </a:solidFill>
                <a:latin typeface="Gill Sans"/>
                <a:ea typeface="Gill Sans"/>
                <a:cs typeface="Gill Sans"/>
                <a:sym typeface="Gill Sans"/>
              </a:defRPr>
            </a:lvl6pPr>
            <a:lvl7pPr indent="-228600" lvl="6" marL="3200400" marR="0" algn="l">
              <a:lnSpc>
                <a:spcPct val="90000"/>
              </a:lnSpc>
              <a:spcBef>
                <a:spcPts val="400"/>
              </a:spcBef>
              <a:spcAft>
                <a:spcPts val="0"/>
              </a:spcAft>
              <a:buClr>
                <a:schemeClr val="dk1"/>
              </a:buClr>
              <a:buSzPts val="1200"/>
              <a:buFont typeface="Arial"/>
              <a:buNone/>
              <a:defRPr b="1" i="0" sz="1200" u="none" cap="none" strike="noStrike">
                <a:solidFill>
                  <a:schemeClr val="dk1"/>
                </a:solidFill>
                <a:latin typeface="Gill Sans"/>
                <a:ea typeface="Gill Sans"/>
                <a:cs typeface="Gill Sans"/>
                <a:sym typeface="Gill Sans"/>
              </a:defRPr>
            </a:lvl7pPr>
            <a:lvl8pPr indent="-228600" lvl="7" marL="3657600" marR="0" algn="l">
              <a:lnSpc>
                <a:spcPct val="90000"/>
              </a:lnSpc>
              <a:spcBef>
                <a:spcPts val="400"/>
              </a:spcBef>
              <a:spcAft>
                <a:spcPts val="0"/>
              </a:spcAft>
              <a:buClr>
                <a:schemeClr val="dk1"/>
              </a:buClr>
              <a:buSzPts val="1200"/>
              <a:buFont typeface="Arial"/>
              <a:buNone/>
              <a:defRPr b="1" i="0" sz="1200" u="none" cap="none" strike="noStrike">
                <a:solidFill>
                  <a:schemeClr val="dk1"/>
                </a:solidFill>
                <a:latin typeface="Gill Sans"/>
                <a:ea typeface="Gill Sans"/>
                <a:cs typeface="Gill Sans"/>
                <a:sym typeface="Gill Sans"/>
              </a:defRPr>
            </a:lvl8pPr>
            <a:lvl9pPr indent="-228600" lvl="8" marL="4114800" marR="0" algn="l">
              <a:lnSpc>
                <a:spcPct val="90000"/>
              </a:lnSpc>
              <a:spcBef>
                <a:spcPts val="400"/>
              </a:spcBef>
              <a:spcAft>
                <a:spcPts val="0"/>
              </a:spcAft>
              <a:buClr>
                <a:schemeClr val="dk1"/>
              </a:buClr>
              <a:buSzPts val="1200"/>
              <a:buFont typeface="Arial"/>
              <a:buNone/>
              <a:defRPr b="1" i="0" sz="1200" u="none" cap="none" strike="noStrike">
                <a:solidFill>
                  <a:schemeClr val="dk1"/>
                </a:solidFill>
                <a:latin typeface="Gill Sans"/>
                <a:ea typeface="Gill Sans"/>
                <a:cs typeface="Gill Sans"/>
                <a:sym typeface="Gill Sans"/>
              </a:defRPr>
            </a:lvl9pPr>
          </a:lstStyle>
          <a:p/>
        </p:txBody>
      </p:sp>
      <p:sp>
        <p:nvSpPr>
          <p:cNvPr id="184" name="Google Shape;184;p34"/>
          <p:cNvSpPr txBox="1"/>
          <p:nvPr>
            <p:ph idx="2" type="body"/>
          </p:nvPr>
        </p:nvSpPr>
        <p:spPr>
          <a:xfrm>
            <a:off x="629842" y="1878806"/>
            <a:ext cx="3868500" cy="2763600"/>
          </a:xfrm>
          <a:prstGeom prst="rect">
            <a:avLst/>
          </a:prstGeom>
          <a:noFill/>
          <a:ln>
            <a:noFill/>
          </a:ln>
        </p:spPr>
        <p:txBody>
          <a:bodyPr anchorCtr="0" anchor="t" bIns="34275" lIns="68575" spcFirstLastPara="1" rIns="68575" wrap="square" tIns="34275">
            <a:noAutofit/>
          </a:bodyPr>
          <a:lstStyle>
            <a:lvl1pPr indent="-361950" lvl="0" marL="457200" marR="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Gill Sans"/>
                <a:ea typeface="Gill Sans"/>
                <a:cs typeface="Gill Sans"/>
                <a:sym typeface="Gill Sans"/>
              </a:defRPr>
            </a:lvl1pPr>
            <a:lvl2pPr indent="-342900" lvl="1" marL="914400" marR="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Gill Sans"/>
                <a:ea typeface="Gill Sans"/>
                <a:cs typeface="Gill Sans"/>
                <a:sym typeface="Gill Sans"/>
              </a:defRPr>
            </a:lvl2pPr>
            <a:lvl3pPr indent="-323850" lvl="2" marL="1371600" marR="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Gill Sans"/>
                <a:ea typeface="Gill Sans"/>
                <a:cs typeface="Gill Sans"/>
                <a:sym typeface="Gill Sans"/>
              </a:defRPr>
            </a:lvl3pPr>
            <a:lvl4pPr indent="-317500" lvl="3" marL="1828800" marR="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Gill Sans"/>
                <a:ea typeface="Gill Sans"/>
                <a:cs typeface="Gill Sans"/>
                <a:sym typeface="Gill Sans"/>
              </a:defRPr>
            </a:lvl4pPr>
            <a:lvl5pPr indent="-317500" lvl="4" marL="2286000" marR="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Gill Sans"/>
                <a:ea typeface="Gill Sans"/>
                <a:cs typeface="Gill Sans"/>
                <a:sym typeface="Gill Sans"/>
              </a:defRPr>
            </a:lvl5pPr>
            <a:lvl6pPr indent="-317500" lvl="5" marL="2743200" marR="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Gill Sans"/>
                <a:ea typeface="Gill Sans"/>
                <a:cs typeface="Gill Sans"/>
                <a:sym typeface="Gill Sans"/>
              </a:defRPr>
            </a:lvl6pPr>
            <a:lvl7pPr indent="-317500" lvl="6" marL="3200400" marR="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Gill Sans"/>
                <a:ea typeface="Gill Sans"/>
                <a:cs typeface="Gill Sans"/>
                <a:sym typeface="Gill Sans"/>
              </a:defRPr>
            </a:lvl7pPr>
            <a:lvl8pPr indent="-317500" lvl="7" marL="3657600" marR="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Gill Sans"/>
                <a:ea typeface="Gill Sans"/>
                <a:cs typeface="Gill Sans"/>
                <a:sym typeface="Gill Sans"/>
              </a:defRPr>
            </a:lvl8pPr>
            <a:lvl9pPr indent="-317500" lvl="8" marL="4114800" marR="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Gill Sans"/>
                <a:ea typeface="Gill Sans"/>
                <a:cs typeface="Gill Sans"/>
                <a:sym typeface="Gill Sans"/>
              </a:defRPr>
            </a:lvl9pPr>
          </a:lstStyle>
          <a:p/>
        </p:txBody>
      </p:sp>
      <p:sp>
        <p:nvSpPr>
          <p:cNvPr id="185" name="Google Shape;185;p34"/>
          <p:cNvSpPr txBox="1"/>
          <p:nvPr>
            <p:ph idx="3" type="body"/>
          </p:nvPr>
        </p:nvSpPr>
        <p:spPr>
          <a:xfrm>
            <a:off x="4629152" y="1260872"/>
            <a:ext cx="3887400" cy="618000"/>
          </a:xfrm>
          <a:prstGeom prst="rect">
            <a:avLst/>
          </a:prstGeom>
          <a:noFill/>
          <a:ln>
            <a:noFill/>
          </a:ln>
        </p:spPr>
        <p:txBody>
          <a:bodyPr anchorCtr="0" anchor="b" bIns="34275" lIns="68575" spcFirstLastPara="1" rIns="68575" wrap="square" tIns="34275">
            <a:noAutofit/>
          </a:bodyPr>
          <a:lstStyle>
            <a:lvl1pPr indent="-228600" lvl="0" marL="457200" marR="0" algn="l">
              <a:lnSpc>
                <a:spcPct val="90000"/>
              </a:lnSpc>
              <a:spcBef>
                <a:spcPts val="800"/>
              </a:spcBef>
              <a:spcAft>
                <a:spcPts val="0"/>
              </a:spcAft>
              <a:buClr>
                <a:schemeClr val="dk1"/>
              </a:buClr>
              <a:buSzPts val="1800"/>
              <a:buFont typeface="Arial"/>
              <a:buNone/>
              <a:defRPr b="1" i="0" sz="1800" u="none" cap="none" strike="noStrike">
                <a:solidFill>
                  <a:schemeClr val="dk1"/>
                </a:solidFill>
                <a:latin typeface="Gill Sans"/>
                <a:ea typeface="Gill Sans"/>
                <a:cs typeface="Gill Sans"/>
                <a:sym typeface="Gill Sans"/>
              </a:defRPr>
            </a:lvl1pPr>
            <a:lvl2pPr indent="-228600" lvl="1" marL="914400" marR="0" algn="l">
              <a:lnSpc>
                <a:spcPct val="90000"/>
              </a:lnSpc>
              <a:spcBef>
                <a:spcPts val="400"/>
              </a:spcBef>
              <a:spcAft>
                <a:spcPts val="0"/>
              </a:spcAft>
              <a:buClr>
                <a:schemeClr val="dk1"/>
              </a:buClr>
              <a:buSzPts val="1500"/>
              <a:buFont typeface="Arial"/>
              <a:buNone/>
              <a:defRPr b="1" i="0" sz="1500" u="none" cap="none" strike="noStrike">
                <a:solidFill>
                  <a:schemeClr val="dk1"/>
                </a:solidFill>
                <a:latin typeface="Gill Sans"/>
                <a:ea typeface="Gill Sans"/>
                <a:cs typeface="Gill Sans"/>
                <a:sym typeface="Gill Sans"/>
              </a:defRPr>
            </a:lvl2pPr>
            <a:lvl3pPr indent="-228600" lvl="2" marL="1371600" marR="0" algn="l">
              <a:lnSpc>
                <a:spcPct val="90000"/>
              </a:lnSpc>
              <a:spcBef>
                <a:spcPts val="400"/>
              </a:spcBef>
              <a:spcAft>
                <a:spcPts val="0"/>
              </a:spcAft>
              <a:buClr>
                <a:schemeClr val="dk1"/>
              </a:buClr>
              <a:buSzPts val="1400"/>
              <a:buFont typeface="Arial"/>
              <a:buNone/>
              <a:defRPr b="1" i="0" sz="1400" u="none" cap="none" strike="noStrike">
                <a:solidFill>
                  <a:schemeClr val="dk1"/>
                </a:solidFill>
                <a:latin typeface="Gill Sans"/>
                <a:ea typeface="Gill Sans"/>
                <a:cs typeface="Gill Sans"/>
                <a:sym typeface="Gill Sans"/>
              </a:defRPr>
            </a:lvl3pPr>
            <a:lvl4pPr indent="-228600" lvl="3" marL="1828800" marR="0" algn="l">
              <a:lnSpc>
                <a:spcPct val="90000"/>
              </a:lnSpc>
              <a:spcBef>
                <a:spcPts val="400"/>
              </a:spcBef>
              <a:spcAft>
                <a:spcPts val="0"/>
              </a:spcAft>
              <a:buClr>
                <a:schemeClr val="dk1"/>
              </a:buClr>
              <a:buSzPts val="1200"/>
              <a:buFont typeface="Arial"/>
              <a:buNone/>
              <a:defRPr b="1" i="0" sz="1200" u="none" cap="none" strike="noStrike">
                <a:solidFill>
                  <a:schemeClr val="dk1"/>
                </a:solidFill>
                <a:latin typeface="Gill Sans"/>
                <a:ea typeface="Gill Sans"/>
                <a:cs typeface="Gill Sans"/>
                <a:sym typeface="Gill Sans"/>
              </a:defRPr>
            </a:lvl4pPr>
            <a:lvl5pPr indent="-228600" lvl="4" marL="2286000" marR="0" algn="l">
              <a:lnSpc>
                <a:spcPct val="90000"/>
              </a:lnSpc>
              <a:spcBef>
                <a:spcPts val="400"/>
              </a:spcBef>
              <a:spcAft>
                <a:spcPts val="0"/>
              </a:spcAft>
              <a:buClr>
                <a:schemeClr val="dk1"/>
              </a:buClr>
              <a:buSzPts val="1200"/>
              <a:buFont typeface="Arial"/>
              <a:buNone/>
              <a:defRPr b="1" i="0" sz="1200" u="none" cap="none" strike="noStrike">
                <a:solidFill>
                  <a:schemeClr val="dk1"/>
                </a:solidFill>
                <a:latin typeface="Gill Sans"/>
                <a:ea typeface="Gill Sans"/>
                <a:cs typeface="Gill Sans"/>
                <a:sym typeface="Gill Sans"/>
              </a:defRPr>
            </a:lvl5pPr>
            <a:lvl6pPr indent="-228600" lvl="5" marL="2743200" marR="0" algn="l">
              <a:lnSpc>
                <a:spcPct val="90000"/>
              </a:lnSpc>
              <a:spcBef>
                <a:spcPts val="400"/>
              </a:spcBef>
              <a:spcAft>
                <a:spcPts val="0"/>
              </a:spcAft>
              <a:buClr>
                <a:schemeClr val="dk1"/>
              </a:buClr>
              <a:buSzPts val="1200"/>
              <a:buFont typeface="Arial"/>
              <a:buNone/>
              <a:defRPr b="1" i="0" sz="1200" u="none" cap="none" strike="noStrike">
                <a:solidFill>
                  <a:schemeClr val="dk1"/>
                </a:solidFill>
                <a:latin typeface="Gill Sans"/>
                <a:ea typeface="Gill Sans"/>
                <a:cs typeface="Gill Sans"/>
                <a:sym typeface="Gill Sans"/>
              </a:defRPr>
            </a:lvl6pPr>
            <a:lvl7pPr indent="-228600" lvl="6" marL="3200400" marR="0" algn="l">
              <a:lnSpc>
                <a:spcPct val="90000"/>
              </a:lnSpc>
              <a:spcBef>
                <a:spcPts val="400"/>
              </a:spcBef>
              <a:spcAft>
                <a:spcPts val="0"/>
              </a:spcAft>
              <a:buClr>
                <a:schemeClr val="dk1"/>
              </a:buClr>
              <a:buSzPts val="1200"/>
              <a:buFont typeface="Arial"/>
              <a:buNone/>
              <a:defRPr b="1" i="0" sz="1200" u="none" cap="none" strike="noStrike">
                <a:solidFill>
                  <a:schemeClr val="dk1"/>
                </a:solidFill>
                <a:latin typeface="Gill Sans"/>
                <a:ea typeface="Gill Sans"/>
                <a:cs typeface="Gill Sans"/>
                <a:sym typeface="Gill Sans"/>
              </a:defRPr>
            </a:lvl7pPr>
            <a:lvl8pPr indent="-228600" lvl="7" marL="3657600" marR="0" algn="l">
              <a:lnSpc>
                <a:spcPct val="90000"/>
              </a:lnSpc>
              <a:spcBef>
                <a:spcPts val="400"/>
              </a:spcBef>
              <a:spcAft>
                <a:spcPts val="0"/>
              </a:spcAft>
              <a:buClr>
                <a:schemeClr val="dk1"/>
              </a:buClr>
              <a:buSzPts val="1200"/>
              <a:buFont typeface="Arial"/>
              <a:buNone/>
              <a:defRPr b="1" i="0" sz="1200" u="none" cap="none" strike="noStrike">
                <a:solidFill>
                  <a:schemeClr val="dk1"/>
                </a:solidFill>
                <a:latin typeface="Gill Sans"/>
                <a:ea typeface="Gill Sans"/>
                <a:cs typeface="Gill Sans"/>
                <a:sym typeface="Gill Sans"/>
              </a:defRPr>
            </a:lvl8pPr>
            <a:lvl9pPr indent="-228600" lvl="8" marL="4114800" marR="0" algn="l">
              <a:lnSpc>
                <a:spcPct val="90000"/>
              </a:lnSpc>
              <a:spcBef>
                <a:spcPts val="400"/>
              </a:spcBef>
              <a:spcAft>
                <a:spcPts val="0"/>
              </a:spcAft>
              <a:buClr>
                <a:schemeClr val="dk1"/>
              </a:buClr>
              <a:buSzPts val="1200"/>
              <a:buFont typeface="Arial"/>
              <a:buNone/>
              <a:defRPr b="1" i="0" sz="1200" u="none" cap="none" strike="noStrike">
                <a:solidFill>
                  <a:schemeClr val="dk1"/>
                </a:solidFill>
                <a:latin typeface="Gill Sans"/>
                <a:ea typeface="Gill Sans"/>
                <a:cs typeface="Gill Sans"/>
                <a:sym typeface="Gill Sans"/>
              </a:defRPr>
            </a:lvl9pPr>
          </a:lstStyle>
          <a:p/>
        </p:txBody>
      </p:sp>
      <p:sp>
        <p:nvSpPr>
          <p:cNvPr id="186" name="Google Shape;186;p34"/>
          <p:cNvSpPr txBox="1"/>
          <p:nvPr>
            <p:ph idx="4" type="body"/>
          </p:nvPr>
        </p:nvSpPr>
        <p:spPr>
          <a:xfrm>
            <a:off x="4629152" y="1878806"/>
            <a:ext cx="3887400" cy="2763600"/>
          </a:xfrm>
          <a:prstGeom prst="rect">
            <a:avLst/>
          </a:prstGeom>
          <a:noFill/>
          <a:ln>
            <a:noFill/>
          </a:ln>
        </p:spPr>
        <p:txBody>
          <a:bodyPr anchorCtr="0" anchor="t" bIns="34275" lIns="68575" spcFirstLastPara="1" rIns="68575" wrap="square" tIns="34275">
            <a:noAutofit/>
          </a:bodyPr>
          <a:lstStyle>
            <a:lvl1pPr indent="-361950" lvl="0" marL="457200" marR="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Gill Sans"/>
                <a:ea typeface="Gill Sans"/>
                <a:cs typeface="Gill Sans"/>
                <a:sym typeface="Gill Sans"/>
              </a:defRPr>
            </a:lvl1pPr>
            <a:lvl2pPr indent="-342900" lvl="1" marL="914400" marR="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Gill Sans"/>
                <a:ea typeface="Gill Sans"/>
                <a:cs typeface="Gill Sans"/>
                <a:sym typeface="Gill Sans"/>
              </a:defRPr>
            </a:lvl2pPr>
            <a:lvl3pPr indent="-323850" lvl="2" marL="1371600" marR="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Gill Sans"/>
                <a:ea typeface="Gill Sans"/>
                <a:cs typeface="Gill Sans"/>
                <a:sym typeface="Gill Sans"/>
              </a:defRPr>
            </a:lvl3pPr>
            <a:lvl4pPr indent="-317500" lvl="3" marL="1828800" marR="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Gill Sans"/>
                <a:ea typeface="Gill Sans"/>
                <a:cs typeface="Gill Sans"/>
                <a:sym typeface="Gill Sans"/>
              </a:defRPr>
            </a:lvl4pPr>
            <a:lvl5pPr indent="-317500" lvl="4" marL="2286000" marR="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Gill Sans"/>
                <a:ea typeface="Gill Sans"/>
                <a:cs typeface="Gill Sans"/>
                <a:sym typeface="Gill Sans"/>
              </a:defRPr>
            </a:lvl5pPr>
            <a:lvl6pPr indent="-317500" lvl="5" marL="2743200" marR="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Gill Sans"/>
                <a:ea typeface="Gill Sans"/>
                <a:cs typeface="Gill Sans"/>
                <a:sym typeface="Gill Sans"/>
              </a:defRPr>
            </a:lvl6pPr>
            <a:lvl7pPr indent="-317500" lvl="6" marL="3200400" marR="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Gill Sans"/>
                <a:ea typeface="Gill Sans"/>
                <a:cs typeface="Gill Sans"/>
                <a:sym typeface="Gill Sans"/>
              </a:defRPr>
            </a:lvl7pPr>
            <a:lvl8pPr indent="-317500" lvl="7" marL="3657600" marR="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Gill Sans"/>
                <a:ea typeface="Gill Sans"/>
                <a:cs typeface="Gill Sans"/>
                <a:sym typeface="Gill Sans"/>
              </a:defRPr>
            </a:lvl8pPr>
            <a:lvl9pPr indent="-317500" lvl="8" marL="4114800" marR="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Gill Sans"/>
                <a:ea typeface="Gill Sans"/>
                <a:cs typeface="Gill Sans"/>
                <a:sym typeface="Gill Sans"/>
              </a:defRPr>
            </a:lvl9pPr>
          </a:lstStyle>
          <a:p/>
        </p:txBody>
      </p:sp>
      <p:sp>
        <p:nvSpPr>
          <p:cNvPr id="187" name="Google Shape;187;p34"/>
          <p:cNvSpPr txBox="1"/>
          <p:nvPr>
            <p:ph idx="10" type="dt"/>
          </p:nvPr>
        </p:nvSpPr>
        <p:spPr>
          <a:xfrm>
            <a:off x="628650" y="4767267"/>
            <a:ext cx="2057400" cy="273900"/>
          </a:xfrm>
          <a:prstGeom prst="rect">
            <a:avLst/>
          </a:prstGeom>
          <a:noFill/>
          <a:ln>
            <a:noFill/>
          </a:ln>
        </p:spPr>
        <p:txBody>
          <a:bodyPr anchorCtr="0" anchor="t" bIns="34275" lIns="68575" spcFirstLastPara="1" rIns="68575" wrap="square" tIns="34275">
            <a:noAutofit/>
          </a:bodyPr>
          <a:lstStyle>
            <a:lvl1pPr lvl="0" marR="0" algn="l">
              <a:spcBef>
                <a:spcPts val="0"/>
              </a:spcBef>
              <a:spcAft>
                <a:spcPts val="0"/>
              </a:spcAft>
              <a:buSzPts val="1100"/>
              <a:buNone/>
              <a:defRPr sz="1400">
                <a:solidFill>
                  <a:schemeClr val="dk1"/>
                </a:solidFill>
                <a:latin typeface="Gill Sans"/>
                <a:ea typeface="Gill Sans"/>
                <a:cs typeface="Gill Sans"/>
                <a:sym typeface="Gill Sans"/>
              </a:defRPr>
            </a:lvl1pPr>
            <a:lvl2pPr lvl="1" marR="0" algn="l">
              <a:spcBef>
                <a:spcPts val="0"/>
              </a:spcBef>
              <a:spcAft>
                <a:spcPts val="0"/>
              </a:spcAft>
              <a:buSzPts val="1100"/>
              <a:buNone/>
              <a:defRPr b="0" i="0" sz="1400" u="none" cap="none" strike="noStrike">
                <a:solidFill>
                  <a:schemeClr val="dk1"/>
                </a:solidFill>
                <a:latin typeface="Gill Sans"/>
                <a:ea typeface="Gill Sans"/>
                <a:cs typeface="Gill Sans"/>
                <a:sym typeface="Gill Sans"/>
              </a:defRPr>
            </a:lvl2pPr>
            <a:lvl3pPr lvl="2" marR="0" algn="l">
              <a:spcBef>
                <a:spcPts val="0"/>
              </a:spcBef>
              <a:spcAft>
                <a:spcPts val="0"/>
              </a:spcAft>
              <a:buSzPts val="1100"/>
              <a:buNone/>
              <a:defRPr b="0" i="0" sz="1400" u="none" cap="none" strike="noStrike">
                <a:solidFill>
                  <a:schemeClr val="dk1"/>
                </a:solidFill>
                <a:latin typeface="Gill Sans"/>
                <a:ea typeface="Gill Sans"/>
                <a:cs typeface="Gill Sans"/>
                <a:sym typeface="Gill Sans"/>
              </a:defRPr>
            </a:lvl3pPr>
            <a:lvl4pPr lvl="3" marR="0" algn="l">
              <a:spcBef>
                <a:spcPts val="0"/>
              </a:spcBef>
              <a:spcAft>
                <a:spcPts val="0"/>
              </a:spcAft>
              <a:buSzPts val="1100"/>
              <a:buNone/>
              <a:defRPr b="0" i="0" sz="1400" u="none" cap="none" strike="noStrike">
                <a:solidFill>
                  <a:schemeClr val="dk1"/>
                </a:solidFill>
                <a:latin typeface="Gill Sans"/>
                <a:ea typeface="Gill Sans"/>
                <a:cs typeface="Gill Sans"/>
                <a:sym typeface="Gill Sans"/>
              </a:defRPr>
            </a:lvl4pPr>
            <a:lvl5pPr lvl="4" marR="0" algn="l">
              <a:spcBef>
                <a:spcPts val="0"/>
              </a:spcBef>
              <a:spcAft>
                <a:spcPts val="0"/>
              </a:spcAft>
              <a:buSzPts val="1100"/>
              <a:buNone/>
              <a:defRPr b="0" i="0" sz="1400" u="none" cap="none" strike="noStrike">
                <a:solidFill>
                  <a:schemeClr val="dk1"/>
                </a:solidFill>
                <a:latin typeface="Gill Sans"/>
                <a:ea typeface="Gill Sans"/>
                <a:cs typeface="Gill Sans"/>
                <a:sym typeface="Gill Sans"/>
              </a:defRPr>
            </a:lvl5pPr>
            <a:lvl6pPr lvl="5" marR="0" algn="l">
              <a:spcBef>
                <a:spcPts val="0"/>
              </a:spcBef>
              <a:spcAft>
                <a:spcPts val="0"/>
              </a:spcAft>
              <a:buSzPts val="1100"/>
              <a:buNone/>
              <a:defRPr b="0" i="0" sz="1400" u="none" cap="none" strike="noStrike">
                <a:solidFill>
                  <a:schemeClr val="dk1"/>
                </a:solidFill>
                <a:latin typeface="Gill Sans"/>
                <a:ea typeface="Gill Sans"/>
                <a:cs typeface="Gill Sans"/>
                <a:sym typeface="Gill Sans"/>
              </a:defRPr>
            </a:lvl6pPr>
            <a:lvl7pPr lvl="6" marR="0" algn="l">
              <a:spcBef>
                <a:spcPts val="0"/>
              </a:spcBef>
              <a:spcAft>
                <a:spcPts val="0"/>
              </a:spcAft>
              <a:buSzPts val="1100"/>
              <a:buNone/>
              <a:defRPr b="0" i="0" sz="1400" u="none" cap="none" strike="noStrike">
                <a:solidFill>
                  <a:schemeClr val="dk1"/>
                </a:solidFill>
                <a:latin typeface="Gill Sans"/>
                <a:ea typeface="Gill Sans"/>
                <a:cs typeface="Gill Sans"/>
                <a:sym typeface="Gill Sans"/>
              </a:defRPr>
            </a:lvl7pPr>
            <a:lvl8pPr lvl="7" marR="0" algn="l">
              <a:spcBef>
                <a:spcPts val="0"/>
              </a:spcBef>
              <a:spcAft>
                <a:spcPts val="0"/>
              </a:spcAft>
              <a:buSzPts val="1100"/>
              <a:buNone/>
              <a:defRPr b="0" i="0" sz="1400" u="none" cap="none" strike="noStrike">
                <a:solidFill>
                  <a:schemeClr val="dk1"/>
                </a:solidFill>
                <a:latin typeface="Gill Sans"/>
                <a:ea typeface="Gill Sans"/>
                <a:cs typeface="Gill Sans"/>
                <a:sym typeface="Gill Sans"/>
              </a:defRPr>
            </a:lvl8pPr>
            <a:lvl9pPr lvl="8" marR="0" algn="l">
              <a:spcBef>
                <a:spcPts val="0"/>
              </a:spcBef>
              <a:spcAft>
                <a:spcPts val="0"/>
              </a:spcAft>
              <a:buSzPts val="1100"/>
              <a:buNone/>
              <a:defRPr b="0" i="0" sz="1400" u="none" cap="none" strike="noStrike">
                <a:solidFill>
                  <a:schemeClr val="dk1"/>
                </a:solidFill>
                <a:latin typeface="Gill Sans"/>
                <a:ea typeface="Gill Sans"/>
                <a:cs typeface="Gill Sans"/>
                <a:sym typeface="Gill Sans"/>
              </a:defRPr>
            </a:lvl9pPr>
          </a:lstStyle>
          <a:p/>
        </p:txBody>
      </p:sp>
      <p:sp>
        <p:nvSpPr>
          <p:cNvPr id="188" name="Google Shape;188;p34"/>
          <p:cNvSpPr txBox="1"/>
          <p:nvPr>
            <p:ph idx="11" type="ftr"/>
          </p:nvPr>
        </p:nvSpPr>
        <p:spPr>
          <a:xfrm>
            <a:off x="3028950" y="4767267"/>
            <a:ext cx="3086100" cy="273900"/>
          </a:xfrm>
          <a:prstGeom prst="rect">
            <a:avLst/>
          </a:prstGeom>
          <a:noFill/>
          <a:ln>
            <a:noFill/>
          </a:ln>
        </p:spPr>
        <p:txBody>
          <a:bodyPr anchorCtr="0" anchor="t" bIns="34275" lIns="68575" spcFirstLastPara="1" rIns="68575" wrap="square" tIns="34275">
            <a:noAutofit/>
          </a:bodyPr>
          <a:lstStyle>
            <a:lvl1pPr lvl="0" marR="0" algn="l">
              <a:spcBef>
                <a:spcPts val="0"/>
              </a:spcBef>
              <a:spcAft>
                <a:spcPts val="0"/>
              </a:spcAft>
              <a:buSzPts val="1100"/>
              <a:buNone/>
              <a:defRPr sz="1400">
                <a:solidFill>
                  <a:schemeClr val="dk1"/>
                </a:solidFill>
                <a:latin typeface="Gill Sans"/>
                <a:ea typeface="Gill Sans"/>
                <a:cs typeface="Gill Sans"/>
                <a:sym typeface="Gill Sans"/>
              </a:defRPr>
            </a:lvl1pPr>
            <a:lvl2pPr lvl="1" marR="0" algn="l">
              <a:spcBef>
                <a:spcPts val="0"/>
              </a:spcBef>
              <a:spcAft>
                <a:spcPts val="0"/>
              </a:spcAft>
              <a:buSzPts val="1100"/>
              <a:buNone/>
              <a:defRPr b="0" i="0" sz="1400" u="none" cap="none" strike="noStrike">
                <a:solidFill>
                  <a:schemeClr val="dk1"/>
                </a:solidFill>
                <a:latin typeface="Gill Sans"/>
                <a:ea typeface="Gill Sans"/>
                <a:cs typeface="Gill Sans"/>
                <a:sym typeface="Gill Sans"/>
              </a:defRPr>
            </a:lvl2pPr>
            <a:lvl3pPr lvl="2" marR="0" algn="l">
              <a:spcBef>
                <a:spcPts val="0"/>
              </a:spcBef>
              <a:spcAft>
                <a:spcPts val="0"/>
              </a:spcAft>
              <a:buSzPts val="1100"/>
              <a:buNone/>
              <a:defRPr b="0" i="0" sz="1400" u="none" cap="none" strike="noStrike">
                <a:solidFill>
                  <a:schemeClr val="dk1"/>
                </a:solidFill>
                <a:latin typeface="Gill Sans"/>
                <a:ea typeface="Gill Sans"/>
                <a:cs typeface="Gill Sans"/>
                <a:sym typeface="Gill Sans"/>
              </a:defRPr>
            </a:lvl3pPr>
            <a:lvl4pPr lvl="3" marR="0" algn="l">
              <a:spcBef>
                <a:spcPts val="0"/>
              </a:spcBef>
              <a:spcAft>
                <a:spcPts val="0"/>
              </a:spcAft>
              <a:buSzPts val="1100"/>
              <a:buNone/>
              <a:defRPr b="0" i="0" sz="1400" u="none" cap="none" strike="noStrike">
                <a:solidFill>
                  <a:schemeClr val="dk1"/>
                </a:solidFill>
                <a:latin typeface="Gill Sans"/>
                <a:ea typeface="Gill Sans"/>
                <a:cs typeface="Gill Sans"/>
                <a:sym typeface="Gill Sans"/>
              </a:defRPr>
            </a:lvl4pPr>
            <a:lvl5pPr lvl="4" marR="0" algn="l">
              <a:spcBef>
                <a:spcPts val="0"/>
              </a:spcBef>
              <a:spcAft>
                <a:spcPts val="0"/>
              </a:spcAft>
              <a:buSzPts val="1100"/>
              <a:buNone/>
              <a:defRPr b="0" i="0" sz="1400" u="none" cap="none" strike="noStrike">
                <a:solidFill>
                  <a:schemeClr val="dk1"/>
                </a:solidFill>
                <a:latin typeface="Gill Sans"/>
                <a:ea typeface="Gill Sans"/>
                <a:cs typeface="Gill Sans"/>
                <a:sym typeface="Gill Sans"/>
              </a:defRPr>
            </a:lvl5pPr>
            <a:lvl6pPr lvl="5" marR="0" algn="l">
              <a:spcBef>
                <a:spcPts val="0"/>
              </a:spcBef>
              <a:spcAft>
                <a:spcPts val="0"/>
              </a:spcAft>
              <a:buSzPts val="1100"/>
              <a:buNone/>
              <a:defRPr b="0" i="0" sz="1400" u="none" cap="none" strike="noStrike">
                <a:solidFill>
                  <a:schemeClr val="dk1"/>
                </a:solidFill>
                <a:latin typeface="Gill Sans"/>
                <a:ea typeface="Gill Sans"/>
                <a:cs typeface="Gill Sans"/>
                <a:sym typeface="Gill Sans"/>
              </a:defRPr>
            </a:lvl6pPr>
            <a:lvl7pPr lvl="6" marR="0" algn="l">
              <a:spcBef>
                <a:spcPts val="0"/>
              </a:spcBef>
              <a:spcAft>
                <a:spcPts val="0"/>
              </a:spcAft>
              <a:buSzPts val="1100"/>
              <a:buNone/>
              <a:defRPr b="0" i="0" sz="1400" u="none" cap="none" strike="noStrike">
                <a:solidFill>
                  <a:schemeClr val="dk1"/>
                </a:solidFill>
                <a:latin typeface="Gill Sans"/>
                <a:ea typeface="Gill Sans"/>
                <a:cs typeface="Gill Sans"/>
                <a:sym typeface="Gill Sans"/>
              </a:defRPr>
            </a:lvl7pPr>
            <a:lvl8pPr lvl="7" marR="0" algn="l">
              <a:spcBef>
                <a:spcPts val="0"/>
              </a:spcBef>
              <a:spcAft>
                <a:spcPts val="0"/>
              </a:spcAft>
              <a:buSzPts val="1100"/>
              <a:buNone/>
              <a:defRPr b="0" i="0" sz="1400" u="none" cap="none" strike="noStrike">
                <a:solidFill>
                  <a:schemeClr val="dk1"/>
                </a:solidFill>
                <a:latin typeface="Gill Sans"/>
                <a:ea typeface="Gill Sans"/>
                <a:cs typeface="Gill Sans"/>
                <a:sym typeface="Gill Sans"/>
              </a:defRPr>
            </a:lvl8pPr>
            <a:lvl9pPr lvl="8" marR="0" algn="l">
              <a:spcBef>
                <a:spcPts val="0"/>
              </a:spcBef>
              <a:spcAft>
                <a:spcPts val="0"/>
              </a:spcAft>
              <a:buSzPts val="1100"/>
              <a:buNone/>
              <a:defRPr b="0" i="0" sz="1400" u="none" cap="none" strike="noStrike">
                <a:solidFill>
                  <a:schemeClr val="dk1"/>
                </a:solidFill>
                <a:latin typeface="Gill Sans"/>
                <a:ea typeface="Gill Sans"/>
                <a:cs typeface="Gill Sans"/>
                <a:sym typeface="Gill Sans"/>
              </a:defRPr>
            </a:lvl9pPr>
          </a:lstStyle>
          <a:p/>
        </p:txBody>
      </p:sp>
      <p:sp>
        <p:nvSpPr>
          <p:cNvPr id="189" name="Google Shape;189;p34"/>
          <p:cNvSpPr txBox="1"/>
          <p:nvPr>
            <p:ph idx="12" type="sldNum"/>
          </p:nvPr>
        </p:nvSpPr>
        <p:spPr>
          <a:xfrm>
            <a:off x="7086600" y="4875110"/>
            <a:ext cx="2057400" cy="273900"/>
          </a:xfrm>
          <a:prstGeom prst="rect">
            <a:avLst/>
          </a:prstGeom>
          <a:noFill/>
          <a:ln>
            <a:noFill/>
          </a:ln>
        </p:spPr>
        <p:txBody>
          <a:bodyPr anchorCtr="0" anchor="t" bIns="34275" lIns="68575" spcFirstLastPara="1" rIns="68575" wrap="square" tIns="34275">
            <a:noAutofit/>
          </a:bodyPr>
          <a:lstStyle>
            <a:lvl1pPr indent="0" lvl="0" marL="0" marR="0" algn="l">
              <a:spcBef>
                <a:spcPts val="0"/>
              </a:spcBef>
              <a:buNone/>
              <a:defRPr sz="1400">
                <a:solidFill>
                  <a:schemeClr val="dk1"/>
                </a:solidFill>
                <a:latin typeface="Gill Sans"/>
                <a:ea typeface="Gill Sans"/>
                <a:cs typeface="Gill Sans"/>
                <a:sym typeface="Gill Sans"/>
              </a:defRPr>
            </a:lvl1pPr>
            <a:lvl2pPr indent="0" lvl="1" marL="0" marR="0" algn="l">
              <a:spcBef>
                <a:spcPts val="0"/>
              </a:spcBef>
              <a:buNone/>
              <a:defRPr sz="1400">
                <a:solidFill>
                  <a:schemeClr val="dk1"/>
                </a:solidFill>
                <a:latin typeface="Gill Sans"/>
                <a:ea typeface="Gill Sans"/>
                <a:cs typeface="Gill Sans"/>
                <a:sym typeface="Gill Sans"/>
              </a:defRPr>
            </a:lvl2pPr>
            <a:lvl3pPr indent="0" lvl="2" marL="0" marR="0" algn="l">
              <a:spcBef>
                <a:spcPts val="0"/>
              </a:spcBef>
              <a:buNone/>
              <a:defRPr sz="1400">
                <a:solidFill>
                  <a:schemeClr val="dk1"/>
                </a:solidFill>
                <a:latin typeface="Gill Sans"/>
                <a:ea typeface="Gill Sans"/>
                <a:cs typeface="Gill Sans"/>
                <a:sym typeface="Gill Sans"/>
              </a:defRPr>
            </a:lvl3pPr>
            <a:lvl4pPr indent="0" lvl="3" marL="0" marR="0" algn="l">
              <a:spcBef>
                <a:spcPts val="0"/>
              </a:spcBef>
              <a:buNone/>
              <a:defRPr sz="1400">
                <a:solidFill>
                  <a:schemeClr val="dk1"/>
                </a:solidFill>
                <a:latin typeface="Gill Sans"/>
                <a:ea typeface="Gill Sans"/>
                <a:cs typeface="Gill Sans"/>
                <a:sym typeface="Gill Sans"/>
              </a:defRPr>
            </a:lvl4pPr>
            <a:lvl5pPr indent="0" lvl="4" marL="0" marR="0" algn="l">
              <a:spcBef>
                <a:spcPts val="0"/>
              </a:spcBef>
              <a:buNone/>
              <a:defRPr sz="1400">
                <a:solidFill>
                  <a:schemeClr val="dk1"/>
                </a:solidFill>
                <a:latin typeface="Gill Sans"/>
                <a:ea typeface="Gill Sans"/>
                <a:cs typeface="Gill Sans"/>
                <a:sym typeface="Gill Sans"/>
              </a:defRPr>
            </a:lvl5pPr>
            <a:lvl6pPr indent="0" lvl="5" marL="0" marR="0" algn="l">
              <a:spcBef>
                <a:spcPts val="0"/>
              </a:spcBef>
              <a:buNone/>
              <a:defRPr sz="1400">
                <a:solidFill>
                  <a:schemeClr val="dk1"/>
                </a:solidFill>
                <a:latin typeface="Gill Sans"/>
                <a:ea typeface="Gill Sans"/>
                <a:cs typeface="Gill Sans"/>
                <a:sym typeface="Gill Sans"/>
              </a:defRPr>
            </a:lvl6pPr>
            <a:lvl7pPr indent="0" lvl="6" marL="0" marR="0" algn="l">
              <a:spcBef>
                <a:spcPts val="0"/>
              </a:spcBef>
              <a:buNone/>
              <a:defRPr sz="1400">
                <a:solidFill>
                  <a:schemeClr val="dk1"/>
                </a:solidFill>
                <a:latin typeface="Gill Sans"/>
                <a:ea typeface="Gill Sans"/>
                <a:cs typeface="Gill Sans"/>
                <a:sym typeface="Gill Sans"/>
              </a:defRPr>
            </a:lvl7pPr>
            <a:lvl8pPr indent="0" lvl="7" marL="0" marR="0" algn="l">
              <a:spcBef>
                <a:spcPts val="0"/>
              </a:spcBef>
              <a:buNone/>
              <a:defRPr sz="1400">
                <a:solidFill>
                  <a:schemeClr val="dk1"/>
                </a:solidFill>
                <a:latin typeface="Gill Sans"/>
                <a:ea typeface="Gill Sans"/>
                <a:cs typeface="Gill Sans"/>
                <a:sym typeface="Gill Sans"/>
              </a:defRPr>
            </a:lvl8pPr>
            <a:lvl9pPr indent="0" lvl="8" marL="0" marR="0" algn="l">
              <a:spcBef>
                <a:spcPts val="0"/>
              </a:spcBef>
              <a:buNone/>
              <a:defRPr sz="1400">
                <a:solidFill>
                  <a:schemeClr val="dk1"/>
                </a:solidFill>
                <a:latin typeface="Gill Sans"/>
                <a:ea typeface="Gill Sans"/>
                <a:cs typeface="Gill Sans"/>
                <a:sym typeface="Gill Sans"/>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90" name="Shape 190"/>
        <p:cNvGrpSpPr/>
        <p:nvPr/>
      </p:nvGrpSpPr>
      <p:grpSpPr>
        <a:xfrm>
          <a:off x="0" y="0"/>
          <a:ext cx="0" cy="0"/>
          <a:chOff x="0" y="0"/>
          <a:chExt cx="0" cy="0"/>
        </a:xfrm>
      </p:grpSpPr>
      <p:sp>
        <p:nvSpPr>
          <p:cNvPr id="191" name="Google Shape;191;p35"/>
          <p:cNvSpPr txBox="1"/>
          <p:nvPr>
            <p:ph type="title"/>
          </p:nvPr>
        </p:nvSpPr>
        <p:spPr>
          <a:xfrm>
            <a:off x="628650" y="273847"/>
            <a:ext cx="7886700" cy="994200"/>
          </a:xfrm>
          <a:prstGeom prst="rect">
            <a:avLst/>
          </a:prstGeom>
          <a:noFill/>
          <a:ln>
            <a:noFill/>
          </a:ln>
        </p:spPr>
        <p:txBody>
          <a:bodyPr anchorCtr="0" anchor="t" bIns="34275" lIns="68575" spcFirstLastPara="1" rIns="68575" wrap="square" tIns="34275">
            <a:noAutofit/>
          </a:bodyPr>
          <a:lstStyle>
            <a:lvl1pPr lvl="0" marR="0" algn="l">
              <a:lnSpc>
                <a:spcPct val="90000"/>
              </a:lnSpc>
              <a:spcBef>
                <a:spcPts val="0"/>
              </a:spcBef>
              <a:spcAft>
                <a:spcPts val="0"/>
              </a:spcAft>
              <a:buClr>
                <a:schemeClr val="dk1"/>
              </a:buClr>
              <a:buSzPts val="3300"/>
              <a:buFont typeface="Gill Sans"/>
              <a:buNone/>
              <a:defRPr b="0" i="0" sz="3300" u="none" cap="none" strike="noStrike">
                <a:solidFill>
                  <a:schemeClr val="dk1"/>
                </a:solidFill>
                <a:latin typeface="Gill Sans"/>
                <a:ea typeface="Gill Sans"/>
                <a:cs typeface="Gill Sans"/>
                <a:sym typeface="Gill Sans"/>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p:txBody>
      </p:sp>
      <p:sp>
        <p:nvSpPr>
          <p:cNvPr id="192" name="Google Shape;192;p35"/>
          <p:cNvSpPr txBox="1"/>
          <p:nvPr>
            <p:ph idx="10" type="dt"/>
          </p:nvPr>
        </p:nvSpPr>
        <p:spPr>
          <a:xfrm>
            <a:off x="628650" y="4767267"/>
            <a:ext cx="2057400" cy="273900"/>
          </a:xfrm>
          <a:prstGeom prst="rect">
            <a:avLst/>
          </a:prstGeom>
          <a:noFill/>
          <a:ln>
            <a:noFill/>
          </a:ln>
        </p:spPr>
        <p:txBody>
          <a:bodyPr anchorCtr="0" anchor="t" bIns="34275" lIns="68575" spcFirstLastPara="1" rIns="68575" wrap="square" tIns="34275">
            <a:noAutofit/>
          </a:bodyPr>
          <a:lstStyle>
            <a:lvl1pPr lvl="0" marR="0" algn="l">
              <a:spcBef>
                <a:spcPts val="0"/>
              </a:spcBef>
              <a:spcAft>
                <a:spcPts val="0"/>
              </a:spcAft>
              <a:buSzPts val="1100"/>
              <a:buNone/>
              <a:defRPr sz="1400">
                <a:solidFill>
                  <a:schemeClr val="dk1"/>
                </a:solidFill>
                <a:latin typeface="Gill Sans"/>
                <a:ea typeface="Gill Sans"/>
                <a:cs typeface="Gill Sans"/>
                <a:sym typeface="Gill Sans"/>
              </a:defRPr>
            </a:lvl1pPr>
            <a:lvl2pPr lvl="1" marR="0" algn="l">
              <a:spcBef>
                <a:spcPts val="0"/>
              </a:spcBef>
              <a:spcAft>
                <a:spcPts val="0"/>
              </a:spcAft>
              <a:buSzPts val="1100"/>
              <a:buNone/>
              <a:defRPr b="0" i="0" sz="1400" u="none" cap="none" strike="noStrike">
                <a:solidFill>
                  <a:schemeClr val="dk1"/>
                </a:solidFill>
                <a:latin typeface="Gill Sans"/>
                <a:ea typeface="Gill Sans"/>
                <a:cs typeface="Gill Sans"/>
                <a:sym typeface="Gill Sans"/>
              </a:defRPr>
            </a:lvl2pPr>
            <a:lvl3pPr lvl="2" marR="0" algn="l">
              <a:spcBef>
                <a:spcPts val="0"/>
              </a:spcBef>
              <a:spcAft>
                <a:spcPts val="0"/>
              </a:spcAft>
              <a:buSzPts val="1100"/>
              <a:buNone/>
              <a:defRPr b="0" i="0" sz="1400" u="none" cap="none" strike="noStrike">
                <a:solidFill>
                  <a:schemeClr val="dk1"/>
                </a:solidFill>
                <a:latin typeface="Gill Sans"/>
                <a:ea typeface="Gill Sans"/>
                <a:cs typeface="Gill Sans"/>
                <a:sym typeface="Gill Sans"/>
              </a:defRPr>
            </a:lvl3pPr>
            <a:lvl4pPr lvl="3" marR="0" algn="l">
              <a:spcBef>
                <a:spcPts val="0"/>
              </a:spcBef>
              <a:spcAft>
                <a:spcPts val="0"/>
              </a:spcAft>
              <a:buSzPts val="1100"/>
              <a:buNone/>
              <a:defRPr b="0" i="0" sz="1400" u="none" cap="none" strike="noStrike">
                <a:solidFill>
                  <a:schemeClr val="dk1"/>
                </a:solidFill>
                <a:latin typeface="Gill Sans"/>
                <a:ea typeface="Gill Sans"/>
                <a:cs typeface="Gill Sans"/>
                <a:sym typeface="Gill Sans"/>
              </a:defRPr>
            </a:lvl4pPr>
            <a:lvl5pPr lvl="4" marR="0" algn="l">
              <a:spcBef>
                <a:spcPts val="0"/>
              </a:spcBef>
              <a:spcAft>
                <a:spcPts val="0"/>
              </a:spcAft>
              <a:buSzPts val="1100"/>
              <a:buNone/>
              <a:defRPr b="0" i="0" sz="1400" u="none" cap="none" strike="noStrike">
                <a:solidFill>
                  <a:schemeClr val="dk1"/>
                </a:solidFill>
                <a:latin typeface="Gill Sans"/>
                <a:ea typeface="Gill Sans"/>
                <a:cs typeface="Gill Sans"/>
                <a:sym typeface="Gill Sans"/>
              </a:defRPr>
            </a:lvl5pPr>
            <a:lvl6pPr lvl="5" marR="0" algn="l">
              <a:spcBef>
                <a:spcPts val="0"/>
              </a:spcBef>
              <a:spcAft>
                <a:spcPts val="0"/>
              </a:spcAft>
              <a:buSzPts val="1100"/>
              <a:buNone/>
              <a:defRPr b="0" i="0" sz="1400" u="none" cap="none" strike="noStrike">
                <a:solidFill>
                  <a:schemeClr val="dk1"/>
                </a:solidFill>
                <a:latin typeface="Gill Sans"/>
                <a:ea typeface="Gill Sans"/>
                <a:cs typeface="Gill Sans"/>
                <a:sym typeface="Gill Sans"/>
              </a:defRPr>
            </a:lvl6pPr>
            <a:lvl7pPr lvl="6" marR="0" algn="l">
              <a:spcBef>
                <a:spcPts val="0"/>
              </a:spcBef>
              <a:spcAft>
                <a:spcPts val="0"/>
              </a:spcAft>
              <a:buSzPts val="1100"/>
              <a:buNone/>
              <a:defRPr b="0" i="0" sz="1400" u="none" cap="none" strike="noStrike">
                <a:solidFill>
                  <a:schemeClr val="dk1"/>
                </a:solidFill>
                <a:latin typeface="Gill Sans"/>
                <a:ea typeface="Gill Sans"/>
                <a:cs typeface="Gill Sans"/>
                <a:sym typeface="Gill Sans"/>
              </a:defRPr>
            </a:lvl7pPr>
            <a:lvl8pPr lvl="7" marR="0" algn="l">
              <a:spcBef>
                <a:spcPts val="0"/>
              </a:spcBef>
              <a:spcAft>
                <a:spcPts val="0"/>
              </a:spcAft>
              <a:buSzPts val="1100"/>
              <a:buNone/>
              <a:defRPr b="0" i="0" sz="1400" u="none" cap="none" strike="noStrike">
                <a:solidFill>
                  <a:schemeClr val="dk1"/>
                </a:solidFill>
                <a:latin typeface="Gill Sans"/>
                <a:ea typeface="Gill Sans"/>
                <a:cs typeface="Gill Sans"/>
                <a:sym typeface="Gill Sans"/>
              </a:defRPr>
            </a:lvl8pPr>
            <a:lvl9pPr lvl="8" marR="0" algn="l">
              <a:spcBef>
                <a:spcPts val="0"/>
              </a:spcBef>
              <a:spcAft>
                <a:spcPts val="0"/>
              </a:spcAft>
              <a:buSzPts val="1100"/>
              <a:buNone/>
              <a:defRPr b="0" i="0" sz="1400" u="none" cap="none" strike="noStrike">
                <a:solidFill>
                  <a:schemeClr val="dk1"/>
                </a:solidFill>
                <a:latin typeface="Gill Sans"/>
                <a:ea typeface="Gill Sans"/>
                <a:cs typeface="Gill Sans"/>
                <a:sym typeface="Gill Sans"/>
              </a:defRPr>
            </a:lvl9pPr>
          </a:lstStyle>
          <a:p/>
        </p:txBody>
      </p:sp>
      <p:sp>
        <p:nvSpPr>
          <p:cNvPr id="193" name="Google Shape;193;p35"/>
          <p:cNvSpPr txBox="1"/>
          <p:nvPr>
            <p:ph idx="11" type="ftr"/>
          </p:nvPr>
        </p:nvSpPr>
        <p:spPr>
          <a:xfrm>
            <a:off x="3028950" y="4767267"/>
            <a:ext cx="3086100" cy="273900"/>
          </a:xfrm>
          <a:prstGeom prst="rect">
            <a:avLst/>
          </a:prstGeom>
          <a:noFill/>
          <a:ln>
            <a:noFill/>
          </a:ln>
        </p:spPr>
        <p:txBody>
          <a:bodyPr anchorCtr="0" anchor="t" bIns="34275" lIns="68575" spcFirstLastPara="1" rIns="68575" wrap="square" tIns="34275">
            <a:noAutofit/>
          </a:bodyPr>
          <a:lstStyle>
            <a:lvl1pPr lvl="0" marR="0" algn="l">
              <a:spcBef>
                <a:spcPts val="0"/>
              </a:spcBef>
              <a:spcAft>
                <a:spcPts val="0"/>
              </a:spcAft>
              <a:buSzPts val="1100"/>
              <a:buNone/>
              <a:defRPr sz="1400">
                <a:solidFill>
                  <a:schemeClr val="dk1"/>
                </a:solidFill>
                <a:latin typeface="Gill Sans"/>
                <a:ea typeface="Gill Sans"/>
                <a:cs typeface="Gill Sans"/>
                <a:sym typeface="Gill Sans"/>
              </a:defRPr>
            </a:lvl1pPr>
            <a:lvl2pPr lvl="1" marR="0" algn="l">
              <a:spcBef>
                <a:spcPts val="0"/>
              </a:spcBef>
              <a:spcAft>
                <a:spcPts val="0"/>
              </a:spcAft>
              <a:buSzPts val="1100"/>
              <a:buNone/>
              <a:defRPr b="0" i="0" sz="1400" u="none" cap="none" strike="noStrike">
                <a:solidFill>
                  <a:schemeClr val="dk1"/>
                </a:solidFill>
                <a:latin typeface="Gill Sans"/>
                <a:ea typeface="Gill Sans"/>
                <a:cs typeface="Gill Sans"/>
                <a:sym typeface="Gill Sans"/>
              </a:defRPr>
            </a:lvl2pPr>
            <a:lvl3pPr lvl="2" marR="0" algn="l">
              <a:spcBef>
                <a:spcPts val="0"/>
              </a:spcBef>
              <a:spcAft>
                <a:spcPts val="0"/>
              </a:spcAft>
              <a:buSzPts val="1100"/>
              <a:buNone/>
              <a:defRPr b="0" i="0" sz="1400" u="none" cap="none" strike="noStrike">
                <a:solidFill>
                  <a:schemeClr val="dk1"/>
                </a:solidFill>
                <a:latin typeface="Gill Sans"/>
                <a:ea typeface="Gill Sans"/>
                <a:cs typeface="Gill Sans"/>
                <a:sym typeface="Gill Sans"/>
              </a:defRPr>
            </a:lvl3pPr>
            <a:lvl4pPr lvl="3" marR="0" algn="l">
              <a:spcBef>
                <a:spcPts val="0"/>
              </a:spcBef>
              <a:spcAft>
                <a:spcPts val="0"/>
              </a:spcAft>
              <a:buSzPts val="1100"/>
              <a:buNone/>
              <a:defRPr b="0" i="0" sz="1400" u="none" cap="none" strike="noStrike">
                <a:solidFill>
                  <a:schemeClr val="dk1"/>
                </a:solidFill>
                <a:latin typeface="Gill Sans"/>
                <a:ea typeface="Gill Sans"/>
                <a:cs typeface="Gill Sans"/>
                <a:sym typeface="Gill Sans"/>
              </a:defRPr>
            </a:lvl4pPr>
            <a:lvl5pPr lvl="4" marR="0" algn="l">
              <a:spcBef>
                <a:spcPts val="0"/>
              </a:spcBef>
              <a:spcAft>
                <a:spcPts val="0"/>
              </a:spcAft>
              <a:buSzPts val="1100"/>
              <a:buNone/>
              <a:defRPr b="0" i="0" sz="1400" u="none" cap="none" strike="noStrike">
                <a:solidFill>
                  <a:schemeClr val="dk1"/>
                </a:solidFill>
                <a:latin typeface="Gill Sans"/>
                <a:ea typeface="Gill Sans"/>
                <a:cs typeface="Gill Sans"/>
                <a:sym typeface="Gill Sans"/>
              </a:defRPr>
            </a:lvl5pPr>
            <a:lvl6pPr lvl="5" marR="0" algn="l">
              <a:spcBef>
                <a:spcPts val="0"/>
              </a:spcBef>
              <a:spcAft>
                <a:spcPts val="0"/>
              </a:spcAft>
              <a:buSzPts val="1100"/>
              <a:buNone/>
              <a:defRPr b="0" i="0" sz="1400" u="none" cap="none" strike="noStrike">
                <a:solidFill>
                  <a:schemeClr val="dk1"/>
                </a:solidFill>
                <a:latin typeface="Gill Sans"/>
                <a:ea typeface="Gill Sans"/>
                <a:cs typeface="Gill Sans"/>
                <a:sym typeface="Gill Sans"/>
              </a:defRPr>
            </a:lvl6pPr>
            <a:lvl7pPr lvl="6" marR="0" algn="l">
              <a:spcBef>
                <a:spcPts val="0"/>
              </a:spcBef>
              <a:spcAft>
                <a:spcPts val="0"/>
              </a:spcAft>
              <a:buSzPts val="1100"/>
              <a:buNone/>
              <a:defRPr b="0" i="0" sz="1400" u="none" cap="none" strike="noStrike">
                <a:solidFill>
                  <a:schemeClr val="dk1"/>
                </a:solidFill>
                <a:latin typeface="Gill Sans"/>
                <a:ea typeface="Gill Sans"/>
                <a:cs typeface="Gill Sans"/>
                <a:sym typeface="Gill Sans"/>
              </a:defRPr>
            </a:lvl7pPr>
            <a:lvl8pPr lvl="7" marR="0" algn="l">
              <a:spcBef>
                <a:spcPts val="0"/>
              </a:spcBef>
              <a:spcAft>
                <a:spcPts val="0"/>
              </a:spcAft>
              <a:buSzPts val="1100"/>
              <a:buNone/>
              <a:defRPr b="0" i="0" sz="1400" u="none" cap="none" strike="noStrike">
                <a:solidFill>
                  <a:schemeClr val="dk1"/>
                </a:solidFill>
                <a:latin typeface="Gill Sans"/>
                <a:ea typeface="Gill Sans"/>
                <a:cs typeface="Gill Sans"/>
                <a:sym typeface="Gill Sans"/>
              </a:defRPr>
            </a:lvl8pPr>
            <a:lvl9pPr lvl="8" marR="0" algn="l">
              <a:spcBef>
                <a:spcPts val="0"/>
              </a:spcBef>
              <a:spcAft>
                <a:spcPts val="0"/>
              </a:spcAft>
              <a:buSzPts val="1100"/>
              <a:buNone/>
              <a:defRPr b="0" i="0" sz="1400" u="none" cap="none" strike="noStrike">
                <a:solidFill>
                  <a:schemeClr val="dk1"/>
                </a:solidFill>
                <a:latin typeface="Gill Sans"/>
                <a:ea typeface="Gill Sans"/>
                <a:cs typeface="Gill Sans"/>
                <a:sym typeface="Gill Sans"/>
              </a:defRPr>
            </a:lvl9pPr>
          </a:lstStyle>
          <a:p/>
        </p:txBody>
      </p:sp>
      <p:sp>
        <p:nvSpPr>
          <p:cNvPr id="194" name="Google Shape;194;p35"/>
          <p:cNvSpPr txBox="1"/>
          <p:nvPr>
            <p:ph idx="12" type="sldNum"/>
          </p:nvPr>
        </p:nvSpPr>
        <p:spPr>
          <a:xfrm>
            <a:off x="7086600" y="4875110"/>
            <a:ext cx="2057400" cy="273900"/>
          </a:xfrm>
          <a:prstGeom prst="rect">
            <a:avLst/>
          </a:prstGeom>
          <a:noFill/>
          <a:ln>
            <a:noFill/>
          </a:ln>
        </p:spPr>
        <p:txBody>
          <a:bodyPr anchorCtr="0" anchor="t" bIns="34275" lIns="68575" spcFirstLastPara="1" rIns="68575" wrap="square" tIns="34275">
            <a:noAutofit/>
          </a:bodyPr>
          <a:lstStyle>
            <a:lvl1pPr indent="0" lvl="0" marL="0" marR="0" algn="l">
              <a:spcBef>
                <a:spcPts val="0"/>
              </a:spcBef>
              <a:buNone/>
              <a:defRPr sz="1400">
                <a:solidFill>
                  <a:schemeClr val="dk1"/>
                </a:solidFill>
                <a:latin typeface="Gill Sans"/>
                <a:ea typeface="Gill Sans"/>
                <a:cs typeface="Gill Sans"/>
                <a:sym typeface="Gill Sans"/>
              </a:defRPr>
            </a:lvl1pPr>
            <a:lvl2pPr indent="0" lvl="1" marL="0" marR="0" algn="l">
              <a:spcBef>
                <a:spcPts val="0"/>
              </a:spcBef>
              <a:buNone/>
              <a:defRPr sz="1400">
                <a:solidFill>
                  <a:schemeClr val="dk1"/>
                </a:solidFill>
                <a:latin typeface="Gill Sans"/>
                <a:ea typeface="Gill Sans"/>
                <a:cs typeface="Gill Sans"/>
                <a:sym typeface="Gill Sans"/>
              </a:defRPr>
            </a:lvl2pPr>
            <a:lvl3pPr indent="0" lvl="2" marL="0" marR="0" algn="l">
              <a:spcBef>
                <a:spcPts val="0"/>
              </a:spcBef>
              <a:buNone/>
              <a:defRPr sz="1400">
                <a:solidFill>
                  <a:schemeClr val="dk1"/>
                </a:solidFill>
                <a:latin typeface="Gill Sans"/>
                <a:ea typeface="Gill Sans"/>
                <a:cs typeface="Gill Sans"/>
                <a:sym typeface="Gill Sans"/>
              </a:defRPr>
            </a:lvl3pPr>
            <a:lvl4pPr indent="0" lvl="3" marL="0" marR="0" algn="l">
              <a:spcBef>
                <a:spcPts val="0"/>
              </a:spcBef>
              <a:buNone/>
              <a:defRPr sz="1400">
                <a:solidFill>
                  <a:schemeClr val="dk1"/>
                </a:solidFill>
                <a:latin typeface="Gill Sans"/>
                <a:ea typeface="Gill Sans"/>
                <a:cs typeface="Gill Sans"/>
                <a:sym typeface="Gill Sans"/>
              </a:defRPr>
            </a:lvl4pPr>
            <a:lvl5pPr indent="0" lvl="4" marL="0" marR="0" algn="l">
              <a:spcBef>
                <a:spcPts val="0"/>
              </a:spcBef>
              <a:buNone/>
              <a:defRPr sz="1400">
                <a:solidFill>
                  <a:schemeClr val="dk1"/>
                </a:solidFill>
                <a:latin typeface="Gill Sans"/>
                <a:ea typeface="Gill Sans"/>
                <a:cs typeface="Gill Sans"/>
                <a:sym typeface="Gill Sans"/>
              </a:defRPr>
            </a:lvl5pPr>
            <a:lvl6pPr indent="0" lvl="5" marL="0" marR="0" algn="l">
              <a:spcBef>
                <a:spcPts val="0"/>
              </a:spcBef>
              <a:buNone/>
              <a:defRPr sz="1400">
                <a:solidFill>
                  <a:schemeClr val="dk1"/>
                </a:solidFill>
                <a:latin typeface="Gill Sans"/>
                <a:ea typeface="Gill Sans"/>
                <a:cs typeface="Gill Sans"/>
                <a:sym typeface="Gill Sans"/>
              </a:defRPr>
            </a:lvl6pPr>
            <a:lvl7pPr indent="0" lvl="6" marL="0" marR="0" algn="l">
              <a:spcBef>
                <a:spcPts val="0"/>
              </a:spcBef>
              <a:buNone/>
              <a:defRPr sz="1400">
                <a:solidFill>
                  <a:schemeClr val="dk1"/>
                </a:solidFill>
                <a:latin typeface="Gill Sans"/>
                <a:ea typeface="Gill Sans"/>
                <a:cs typeface="Gill Sans"/>
                <a:sym typeface="Gill Sans"/>
              </a:defRPr>
            </a:lvl7pPr>
            <a:lvl8pPr indent="0" lvl="7" marL="0" marR="0" algn="l">
              <a:spcBef>
                <a:spcPts val="0"/>
              </a:spcBef>
              <a:buNone/>
              <a:defRPr sz="1400">
                <a:solidFill>
                  <a:schemeClr val="dk1"/>
                </a:solidFill>
                <a:latin typeface="Gill Sans"/>
                <a:ea typeface="Gill Sans"/>
                <a:cs typeface="Gill Sans"/>
                <a:sym typeface="Gill Sans"/>
              </a:defRPr>
            </a:lvl8pPr>
            <a:lvl9pPr indent="0" lvl="8" marL="0" marR="0" algn="l">
              <a:spcBef>
                <a:spcPts val="0"/>
              </a:spcBef>
              <a:buNone/>
              <a:defRPr sz="1400">
                <a:solidFill>
                  <a:schemeClr val="dk1"/>
                </a:solidFill>
                <a:latin typeface="Gill Sans"/>
                <a:ea typeface="Gill Sans"/>
                <a:cs typeface="Gill Sans"/>
                <a:sym typeface="Gill Sans"/>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95" name="Shape 195"/>
        <p:cNvGrpSpPr/>
        <p:nvPr/>
      </p:nvGrpSpPr>
      <p:grpSpPr>
        <a:xfrm>
          <a:off x="0" y="0"/>
          <a:ext cx="0" cy="0"/>
          <a:chOff x="0" y="0"/>
          <a:chExt cx="0" cy="0"/>
        </a:xfrm>
      </p:grpSpPr>
      <p:sp>
        <p:nvSpPr>
          <p:cNvPr id="196" name="Google Shape;196;p36"/>
          <p:cNvSpPr txBox="1"/>
          <p:nvPr>
            <p:ph idx="10" type="dt"/>
          </p:nvPr>
        </p:nvSpPr>
        <p:spPr>
          <a:xfrm>
            <a:off x="628650" y="4767267"/>
            <a:ext cx="2057400" cy="273900"/>
          </a:xfrm>
          <a:prstGeom prst="rect">
            <a:avLst/>
          </a:prstGeom>
          <a:noFill/>
          <a:ln>
            <a:noFill/>
          </a:ln>
        </p:spPr>
        <p:txBody>
          <a:bodyPr anchorCtr="0" anchor="t" bIns="34275" lIns="68575" spcFirstLastPara="1" rIns="68575" wrap="square" tIns="34275">
            <a:noAutofit/>
          </a:bodyPr>
          <a:lstStyle>
            <a:lvl1pPr lvl="0" marR="0" algn="l">
              <a:spcBef>
                <a:spcPts val="0"/>
              </a:spcBef>
              <a:spcAft>
                <a:spcPts val="0"/>
              </a:spcAft>
              <a:buSzPts val="1100"/>
              <a:buNone/>
              <a:defRPr sz="1400">
                <a:solidFill>
                  <a:schemeClr val="dk1"/>
                </a:solidFill>
                <a:latin typeface="Gill Sans"/>
                <a:ea typeface="Gill Sans"/>
                <a:cs typeface="Gill Sans"/>
                <a:sym typeface="Gill Sans"/>
              </a:defRPr>
            </a:lvl1pPr>
            <a:lvl2pPr lvl="1" marR="0" algn="l">
              <a:spcBef>
                <a:spcPts val="0"/>
              </a:spcBef>
              <a:spcAft>
                <a:spcPts val="0"/>
              </a:spcAft>
              <a:buSzPts val="1100"/>
              <a:buNone/>
              <a:defRPr b="0" i="0" sz="1400" u="none" cap="none" strike="noStrike">
                <a:solidFill>
                  <a:schemeClr val="dk1"/>
                </a:solidFill>
                <a:latin typeface="Gill Sans"/>
                <a:ea typeface="Gill Sans"/>
                <a:cs typeface="Gill Sans"/>
                <a:sym typeface="Gill Sans"/>
              </a:defRPr>
            </a:lvl2pPr>
            <a:lvl3pPr lvl="2" marR="0" algn="l">
              <a:spcBef>
                <a:spcPts val="0"/>
              </a:spcBef>
              <a:spcAft>
                <a:spcPts val="0"/>
              </a:spcAft>
              <a:buSzPts val="1100"/>
              <a:buNone/>
              <a:defRPr b="0" i="0" sz="1400" u="none" cap="none" strike="noStrike">
                <a:solidFill>
                  <a:schemeClr val="dk1"/>
                </a:solidFill>
                <a:latin typeface="Gill Sans"/>
                <a:ea typeface="Gill Sans"/>
                <a:cs typeface="Gill Sans"/>
                <a:sym typeface="Gill Sans"/>
              </a:defRPr>
            </a:lvl3pPr>
            <a:lvl4pPr lvl="3" marR="0" algn="l">
              <a:spcBef>
                <a:spcPts val="0"/>
              </a:spcBef>
              <a:spcAft>
                <a:spcPts val="0"/>
              </a:spcAft>
              <a:buSzPts val="1100"/>
              <a:buNone/>
              <a:defRPr b="0" i="0" sz="1400" u="none" cap="none" strike="noStrike">
                <a:solidFill>
                  <a:schemeClr val="dk1"/>
                </a:solidFill>
                <a:latin typeface="Gill Sans"/>
                <a:ea typeface="Gill Sans"/>
                <a:cs typeface="Gill Sans"/>
                <a:sym typeface="Gill Sans"/>
              </a:defRPr>
            </a:lvl4pPr>
            <a:lvl5pPr lvl="4" marR="0" algn="l">
              <a:spcBef>
                <a:spcPts val="0"/>
              </a:spcBef>
              <a:spcAft>
                <a:spcPts val="0"/>
              </a:spcAft>
              <a:buSzPts val="1100"/>
              <a:buNone/>
              <a:defRPr b="0" i="0" sz="1400" u="none" cap="none" strike="noStrike">
                <a:solidFill>
                  <a:schemeClr val="dk1"/>
                </a:solidFill>
                <a:latin typeface="Gill Sans"/>
                <a:ea typeface="Gill Sans"/>
                <a:cs typeface="Gill Sans"/>
                <a:sym typeface="Gill Sans"/>
              </a:defRPr>
            </a:lvl5pPr>
            <a:lvl6pPr lvl="5" marR="0" algn="l">
              <a:spcBef>
                <a:spcPts val="0"/>
              </a:spcBef>
              <a:spcAft>
                <a:spcPts val="0"/>
              </a:spcAft>
              <a:buSzPts val="1100"/>
              <a:buNone/>
              <a:defRPr b="0" i="0" sz="1400" u="none" cap="none" strike="noStrike">
                <a:solidFill>
                  <a:schemeClr val="dk1"/>
                </a:solidFill>
                <a:latin typeface="Gill Sans"/>
                <a:ea typeface="Gill Sans"/>
                <a:cs typeface="Gill Sans"/>
                <a:sym typeface="Gill Sans"/>
              </a:defRPr>
            </a:lvl6pPr>
            <a:lvl7pPr lvl="6" marR="0" algn="l">
              <a:spcBef>
                <a:spcPts val="0"/>
              </a:spcBef>
              <a:spcAft>
                <a:spcPts val="0"/>
              </a:spcAft>
              <a:buSzPts val="1100"/>
              <a:buNone/>
              <a:defRPr b="0" i="0" sz="1400" u="none" cap="none" strike="noStrike">
                <a:solidFill>
                  <a:schemeClr val="dk1"/>
                </a:solidFill>
                <a:latin typeface="Gill Sans"/>
                <a:ea typeface="Gill Sans"/>
                <a:cs typeface="Gill Sans"/>
                <a:sym typeface="Gill Sans"/>
              </a:defRPr>
            </a:lvl7pPr>
            <a:lvl8pPr lvl="7" marR="0" algn="l">
              <a:spcBef>
                <a:spcPts val="0"/>
              </a:spcBef>
              <a:spcAft>
                <a:spcPts val="0"/>
              </a:spcAft>
              <a:buSzPts val="1100"/>
              <a:buNone/>
              <a:defRPr b="0" i="0" sz="1400" u="none" cap="none" strike="noStrike">
                <a:solidFill>
                  <a:schemeClr val="dk1"/>
                </a:solidFill>
                <a:latin typeface="Gill Sans"/>
                <a:ea typeface="Gill Sans"/>
                <a:cs typeface="Gill Sans"/>
                <a:sym typeface="Gill Sans"/>
              </a:defRPr>
            </a:lvl8pPr>
            <a:lvl9pPr lvl="8" marR="0" algn="l">
              <a:spcBef>
                <a:spcPts val="0"/>
              </a:spcBef>
              <a:spcAft>
                <a:spcPts val="0"/>
              </a:spcAft>
              <a:buSzPts val="1100"/>
              <a:buNone/>
              <a:defRPr b="0" i="0" sz="1400" u="none" cap="none" strike="noStrike">
                <a:solidFill>
                  <a:schemeClr val="dk1"/>
                </a:solidFill>
                <a:latin typeface="Gill Sans"/>
                <a:ea typeface="Gill Sans"/>
                <a:cs typeface="Gill Sans"/>
                <a:sym typeface="Gill Sans"/>
              </a:defRPr>
            </a:lvl9pPr>
          </a:lstStyle>
          <a:p/>
        </p:txBody>
      </p:sp>
      <p:sp>
        <p:nvSpPr>
          <p:cNvPr id="197" name="Google Shape;197;p36"/>
          <p:cNvSpPr txBox="1"/>
          <p:nvPr>
            <p:ph idx="11" type="ftr"/>
          </p:nvPr>
        </p:nvSpPr>
        <p:spPr>
          <a:xfrm>
            <a:off x="3028950" y="4767267"/>
            <a:ext cx="3086100" cy="273900"/>
          </a:xfrm>
          <a:prstGeom prst="rect">
            <a:avLst/>
          </a:prstGeom>
          <a:noFill/>
          <a:ln>
            <a:noFill/>
          </a:ln>
        </p:spPr>
        <p:txBody>
          <a:bodyPr anchorCtr="0" anchor="t" bIns="34275" lIns="68575" spcFirstLastPara="1" rIns="68575" wrap="square" tIns="34275">
            <a:noAutofit/>
          </a:bodyPr>
          <a:lstStyle>
            <a:lvl1pPr lvl="0" marR="0" algn="l">
              <a:spcBef>
                <a:spcPts val="0"/>
              </a:spcBef>
              <a:spcAft>
                <a:spcPts val="0"/>
              </a:spcAft>
              <a:buSzPts val="1100"/>
              <a:buNone/>
              <a:defRPr sz="1400">
                <a:solidFill>
                  <a:schemeClr val="dk1"/>
                </a:solidFill>
                <a:latin typeface="Gill Sans"/>
                <a:ea typeface="Gill Sans"/>
                <a:cs typeface="Gill Sans"/>
                <a:sym typeface="Gill Sans"/>
              </a:defRPr>
            </a:lvl1pPr>
            <a:lvl2pPr lvl="1" marR="0" algn="l">
              <a:spcBef>
                <a:spcPts val="0"/>
              </a:spcBef>
              <a:spcAft>
                <a:spcPts val="0"/>
              </a:spcAft>
              <a:buSzPts val="1100"/>
              <a:buNone/>
              <a:defRPr b="0" i="0" sz="1400" u="none" cap="none" strike="noStrike">
                <a:solidFill>
                  <a:schemeClr val="dk1"/>
                </a:solidFill>
                <a:latin typeface="Gill Sans"/>
                <a:ea typeface="Gill Sans"/>
                <a:cs typeface="Gill Sans"/>
                <a:sym typeface="Gill Sans"/>
              </a:defRPr>
            </a:lvl2pPr>
            <a:lvl3pPr lvl="2" marR="0" algn="l">
              <a:spcBef>
                <a:spcPts val="0"/>
              </a:spcBef>
              <a:spcAft>
                <a:spcPts val="0"/>
              </a:spcAft>
              <a:buSzPts val="1100"/>
              <a:buNone/>
              <a:defRPr b="0" i="0" sz="1400" u="none" cap="none" strike="noStrike">
                <a:solidFill>
                  <a:schemeClr val="dk1"/>
                </a:solidFill>
                <a:latin typeface="Gill Sans"/>
                <a:ea typeface="Gill Sans"/>
                <a:cs typeface="Gill Sans"/>
                <a:sym typeface="Gill Sans"/>
              </a:defRPr>
            </a:lvl3pPr>
            <a:lvl4pPr lvl="3" marR="0" algn="l">
              <a:spcBef>
                <a:spcPts val="0"/>
              </a:spcBef>
              <a:spcAft>
                <a:spcPts val="0"/>
              </a:spcAft>
              <a:buSzPts val="1100"/>
              <a:buNone/>
              <a:defRPr b="0" i="0" sz="1400" u="none" cap="none" strike="noStrike">
                <a:solidFill>
                  <a:schemeClr val="dk1"/>
                </a:solidFill>
                <a:latin typeface="Gill Sans"/>
                <a:ea typeface="Gill Sans"/>
                <a:cs typeface="Gill Sans"/>
                <a:sym typeface="Gill Sans"/>
              </a:defRPr>
            </a:lvl4pPr>
            <a:lvl5pPr lvl="4" marR="0" algn="l">
              <a:spcBef>
                <a:spcPts val="0"/>
              </a:spcBef>
              <a:spcAft>
                <a:spcPts val="0"/>
              </a:spcAft>
              <a:buSzPts val="1100"/>
              <a:buNone/>
              <a:defRPr b="0" i="0" sz="1400" u="none" cap="none" strike="noStrike">
                <a:solidFill>
                  <a:schemeClr val="dk1"/>
                </a:solidFill>
                <a:latin typeface="Gill Sans"/>
                <a:ea typeface="Gill Sans"/>
                <a:cs typeface="Gill Sans"/>
                <a:sym typeface="Gill Sans"/>
              </a:defRPr>
            </a:lvl5pPr>
            <a:lvl6pPr lvl="5" marR="0" algn="l">
              <a:spcBef>
                <a:spcPts val="0"/>
              </a:spcBef>
              <a:spcAft>
                <a:spcPts val="0"/>
              </a:spcAft>
              <a:buSzPts val="1100"/>
              <a:buNone/>
              <a:defRPr b="0" i="0" sz="1400" u="none" cap="none" strike="noStrike">
                <a:solidFill>
                  <a:schemeClr val="dk1"/>
                </a:solidFill>
                <a:latin typeface="Gill Sans"/>
                <a:ea typeface="Gill Sans"/>
                <a:cs typeface="Gill Sans"/>
                <a:sym typeface="Gill Sans"/>
              </a:defRPr>
            </a:lvl6pPr>
            <a:lvl7pPr lvl="6" marR="0" algn="l">
              <a:spcBef>
                <a:spcPts val="0"/>
              </a:spcBef>
              <a:spcAft>
                <a:spcPts val="0"/>
              </a:spcAft>
              <a:buSzPts val="1100"/>
              <a:buNone/>
              <a:defRPr b="0" i="0" sz="1400" u="none" cap="none" strike="noStrike">
                <a:solidFill>
                  <a:schemeClr val="dk1"/>
                </a:solidFill>
                <a:latin typeface="Gill Sans"/>
                <a:ea typeface="Gill Sans"/>
                <a:cs typeface="Gill Sans"/>
                <a:sym typeface="Gill Sans"/>
              </a:defRPr>
            </a:lvl7pPr>
            <a:lvl8pPr lvl="7" marR="0" algn="l">
              <a:spcBef>
                <a:spcPts val="0"/>
              </a:spcBef>
              <a:spcAft>
                <a:spcPts val="0"/>
              </a:spcAft>
              <a:buSzPts val="1100"/>
              <a:buNone/>
              <a:defRPr b="0" i="0" sz="1400" u="none" cap="none" strike="noStrike">
                <a:solidFill>
                  <a:schemeClr val="dk1"/>
                </a:solidFill>
                <a:latin typeface="Gill Sans"/>
                <a:ea typeface="Gill Sans"/>
                <a:cs typeface="Gill Sans"/>
                <a:sym typeface="Gill Sans"/>
              </a:defRPr>
            </a:lvl8pPr>
            <a:lvl9pPr lvl="8" marR="0" algn="l">
              <a:spcBef>
                <a:spcPts val="0"/>
              </a:spcBef>
              <a:spcAft>
                <a:spcPts val="0"/>
              </a:spcAft>
              <a:buSzPts val="1100"/>
              <a:buNone/>
              <a:defRPr b="0" i="0" sz="1400" u="none" cap="none" strike="noStrike">
                <a:solidFill>
                  <a:schemeClr val="dk1"/>
                </a:solidFill>
                <a:latin typeface="Gill Sans"/>
                <a:ea typeface="Gill Sans"/>
                <a:cs typeface="Gill Sans"/>
                <a:sym typeface="Gill Sans"/>
              </a:defRPr>
            </a:lvl9pPr>
          </a:lstStyle>
          <a:p/>
        </p:txBody>
      </p:sp>
      <p:sp>
        <p:nvSpPr>
          <p:cNvPr id="198" name="Google Shape;198;p36"/>
          <p:cNvSpPr txBox="1"/>
          <p:nvPr>
            <p:ph idx="12" type="sldNum"/>
          </p:nvPr>
        </p:nvSpPr>
        <p:spPr>
          <a:xfrm>
            <a:off x="7086600" y="4875110"/>
            <a:ext cx="2057400" cy="273900"/>
          </a:xfrm>
          <a:prstGeom prst="rect">
            <a:avLst/>
          </a:prstGeom>
          <a:noFill/>
          <a:ln>
            <a:noFill/>
          </a:ln>
        </p:spPr>
        <p:txBody>
          <a:bodyPr anchorCtr="0" anchor="t" bIns="34275" lIns="68575" spcFirstLastPara="1" rIns="68575" wrap="square" tIns="34275">
            <a:noAutofit/>
          </a:bodyPr>
          <a:lstStyle>
            <a:lvl1pPr indent="0" lvl="0" marL="0" marR="0" algn="l">
              <a:spcBef>
                <a:spcPts val="0"/>
              </a:spcBef>
              <a:buNone/>
              <a:defRPr sz="1400">
                <a:solidFill>
                  <a:schemeClr val="dk1"/>
                </a:solidFill>
                <a:latin typeface="Gill Sans"/>
                <a:ea typeface="Gill Sans"/>
                <a:cs typeface="Gill Sans"/>
                <a:sym typeface="Gill Sans"/>
              </a:defRPr>
            </a:lvl1pPr>
            <a:lvl2pPr indent="0" lvl="1" marL="0" marR="0" algn="l">
              <a:spcBef>
                <a:spcPts val="0"/>
              </a:spcBef>
              <a:buNone/>
              <a:defRPr sz="1400">
                <a:solidFill>
                  <a:schemeClr val="dk1"/>
                </a:solidFill>
                <a:latin typeface="Gill Sans"/>
                <a:ea typeface="Gill Sans"/>
                <a:cs typeface="Gill Sans"/>
                <a:sym typeface="Gill Sans"/>
              </a:defRPr>
            </a:lvl2pPr>
            <a:lvl3pPr indent="0" lvl="2" marL="0" marR="0" algn="l">
              <a:spcBef>
                <a:spcPts val="0"/>
              </a:spcBef>
              <a:buNone/>
              <a:defRPr sz="1400">
                <a:solidFill>
                  <a:schemeClr val="dk1"/>
                </a:solidFill>
                <a:latin typeface="Gill Sans"/>
                <a:ea typeface="Gill Sans"/>
                <a:cs typeface="Gill Sans"/>
                <a:sym typeface="Gill Sans"/>
              </a:defRPr>
            </a:lvl3pPr>
            <a:lvl4pPr indent="0" lvl="3" marL="0" marR="0" algn="l">
              <a:spcBef>
                <a:spcPts val="0"/>
              </a:spcBef>
              <a:buNone/>
              <a:defRPr sz="1400">
                <a:solidFill>
                  <a:schemeClr val="dk1"/>
                </a:solidFill>
                <a:latin typeface="Gill Sans"/>
                <a:ea typeface="Gill Sans"/>
                <a:cs typeface="Gill Sans"/>
                <a:sym typeface="Gill Sans"/>
              </a:defRPr>
            </a:lvl4pPr>
            <a:lvl5pPr indent="0" lvl="4" marL="0" marR="0" algn="l">
              <a:spcBef>
                <a:spcPts val="0"/>
              </a:spcBef>
              <a:buNone/>
              <a:defRPr sz="1400">
                <a:solidFill>
                  <a:schemeClr val="dk1"/>
                </a:solidFill>
                <a:latin typeface="Gill Sans"/>
                <a:ea typeface="Gill Sans"/>
                <a:cs typeface="Gill Sans"/>
                <a:sym typeface="Gill Sans"/>
              </a:defRPr>
            </a:lvl5pPr>
            <a:lvl6pPr indent="0" lvl="5" marL="0" marR="0" algn="l">
              <a:spcBef>
                <a:spcPts val="0"/>
              </a:spcBef>
              <a:buNone/>
              <a:defRPr sz="1400">
                <a:solidFill>
                  <a:schemeClr val="dk1"/>
                </a:solidFill>
                <a:latin typeface="Gill Sans"/>
                <a:ea typeface="Gill Sans"/>
                <a:cs typeface="Gill Sans"/>
                <a:sym typeface="Gill Sans"/>
              </a:defRPr>
            </a:lvl6pPr>
            <a:lvl7pPr indent="0" lvl="6" marL="0" marR="0" algn="l">
              <a:spcBef>
                <a:spcPts val="0"/>
              </a:spcBef>
              <a:buNone/>
              <a:defRPr sz="1400">
                <a:solidFill>
                  <a:schemeClr val="dk1"/>
                </a:solidFill>
                <a:latin typeface="Gill Sans"/>
                <a:ea typeface="Gill Sans"/>
                <a:cs typeface="Gill Sans"/>
                <a:sym typeface="Gill Sans"/>
              </a:defRPr>
            </a:lvl7pPr>
            <a:lvl8pPr indent="0" lvl="7" marL="0" marR="0" algn="l">
              <a:spcBef>
                <a:spcPts val="0"/>
              </a:spcBef>
              <a:buNone/>
              <a:defRPr sz="1400">
                <a:solidFill>
                  <a:schemeClr val="dk1"/>
                </a:solidFill>
                <a:latin typeface="Gill Sans"/>
                <a:ea typeface="Gill Sans"/>
                <a:cs typeface="Gill Sans"/>
                <a:sym typeface="Gill Sans"/>
              </a:defRPr>
            </a:lvl8pPr>
            <a:lvl9pPr indent="0" lvl="8" marL="0" marR="0" algn="l">
              <a:spcBef>
                <a:spcPts val="0"/>
              </a:spcBef>
              <a:buNone/>
              <a:defRPr sz="1400">
                <a:solidFill>
                  <a:schemeClr val="dk1"/>
                </a:solidFill>
                <a:latin typeface="Gill Sans"/>
                <a:ea typeface="Gill Sans"/>
                <a:cs typeface="Gill Sans"/>
                <a:sym typeface="Gill Sans"/>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99" name="Shape 199"/>
        <p:cNvGrpSpPr/>
        <p:nvPr/>
      </p:nvGrpSpPr>
      <p:grpSpPr>
        <a:xfrm>
          <a:off x="0" y="0"/>
          <a:ext cx="0" cy="0"/>
          <a:chOff x="0" y="0"/>
          <a:chExt cx="0" cy="0"/>
        </a:xfrm>
      </p:grpSpPr>
      <p:sp>
        <p:nvSpPr>
          <p:cNvPr id="200" name="Google Shape;200;p37"/>
          <p:cNvSpPr txBox="1"/>
          <p:nvPr>
            <p:ph type="title"/>
          </p:nvPr>
        </p:nvSpPr>
        <p:spPr>
          <a:xfrm>
            <a:off x="629841" y="342900"/>
            <a:ext cx="2949000" cy="1200300"/>
          </a:xfrm>
          <a:prstGeom prst="rect">
            <a:avLst/>
          </a:prstGeom>
          <a:noFill/>
          <a:ln>
            <a:noFill/>
          </a:ln>
        </p:spPr>
        <p:txBody>
          <a:bodyPr anchorCtr="0" anchor="b" bIns="34275" lIns="68575" spcFirstLastPara="1" rIns="68575" wrap="square" tIns="34275">
            <a:noAutofit/>
          </a:bodyPr>
          <a:lstStyle>
            <a:lvl1pPr lvl="0" marR="0" algn="l">
              <a:lnSpc>
                <a:spcPct val="90000"/>
              </a:lnSpc>
              <a:spcBef>
                <a:spcPts val="0"/>
              </a:spcBef>
              <a:spcAft>
                <a:spcPts val="0"/>
              </a:spcAft>
              <a:buClr>
                <a:schemeClr val="dk1"/>
              </a:buClr>
              <a:buSzPts val="2400"/>
              <a:buFont typeface="Gill Sans"/>
              <a:buNone/>
              <a:defRPr b="0" i="0" sz="2400" u="none" cap="none" strike="noStrike">
                <a:solidFill>
                  <a:schemeClr val="dk1"/>
                </a:solidFill>
                <a:latin typeface="Gill Sans"/>
                <a:ea typeface="Gill Sans"/>
                <a:cs typeface="Gill Sans"/>
                <a:sym typeface="Gill Sans"/>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p:txBody>
      </p:sp>
      <p:sp>
        <p:nvSpPr>
          <p:cNvPr id="201" name="Google Shape;201;p37"/>
          <p:cNvSpPr txBox="1"/>
          <p:nvPr>
            <p:ph idx="1" type="body"/>
          </p:nvPr>
        </p:nvSpPr>
        <p:spPr>
          <a:xfrm>
            <a:off x="3887391" y="740573"/>
            <a:ext cx="4629300" cy="3655200"/>
          </a:xfrm>
          <a:prstGeom prst="rect">
            <a:avLst/>
          </a:prstGeom>
          <a:noFill/>
          <a:ln>
            <a:noFill/>
          </a:ln>
        </p:spPr>
        <p:txBody>
          <a:bodyPr anchorCtr="0" anchor="t" bIns="34275" lIns="68575" spcFirstLastPara="1" rIns="68575" wrap="square" tIns="34275">
            <a:noAutofit/>
          </a:bodyPr>
          <a:lstStyle>
            <a:lvl1pPr indent="-381000" lvl="0" marL="457200" marR="0" algn="l">
              <a:lnSpc>
                <a:spcPct val="90000"/>
              </a:lnSpc>
              <a:spcBef>
                <a:spcPts val="800"/>
              </a:spcBef>
              <a:spcAft>
                <a:spcPts val="0"/>
              </a:spcAft>
              <a:buClr>
                <a:schemeClr val="dk1"/>
              </a:buClr>
              <a:buSzPts val="2400"/>
              <a:buFont typeface="Arial"/>
              <a:buChar char="•"/>
              <a:defRPr b="0" i="0" sz="2400" u="none" cap="none" strike="noStrike">
                <a:solidFill>
                  <a:schemeClr val="dk1"/>
                </a:solidFill>
                <a:latin typeface="Gill Sans"/>
                <a:ea typeface="Gill Sans"/>
                <a:cs typeface="Gill Sans"/>
                <a:sym typeface="Gill Sans"/>
              </a:defRPr>
            </a:lvl1pPr>
            <a:lvl2pPr indent="-361950" lvl="1" marL="914400" marR="0" algn="l">
              <a:lnSpc>
                <a:spcPct val="90000"/>
              </a:lnSpc>
              <a:spcBef>
                <a:spcPts val="400"/>
              </a:spcBef>
              <a:spcAft>
                <a:spcPts val="0"/>
              </a:spcAft>
              <a:buClr>
                <a:schemeClr val="dk1"/>
              </a:buClr>
              <a:buSzPts val="2100"/>
              <a:buFont typeface="Arial"/>
              <a:buChar char="•"/>
              <a:defRPr b="0" i="0" sz="2100" u="none" cap="none" strike="noStrike">
                <a:solidFill>
                  <a:schemeClr val="dk1"/>
                </a:solidFill>
                <a:latin typeface="Gill Sans"/>
                <a:ea typeface="Gill Sans"/>
                <a:cs typeface="Gill Sans"/>
                <a:sym typeface="Gill Sans"/>
              </a:defRPr>
            </a:lvl2pPr>
            <a:lvl3pPr indent="-342900" lvl="2" marL="1371600" marR="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Gill Sans"/>
                <a:ea typeface="Gill Sans"/>
                <a:cs typeface="Gill Sans"/>
                <a:sym typeface="Gill Sans"/>
              </a:defRPr>
            </a:lvl3pPr>
            <a:lvl4pPr indent="-323850" lvl="3" marL="1828800" marR="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Gill Sans"/>
                <a:ea typeface="Gill Sans"/>
                <a:cs typeface="Gill Sans"/>
                <a:sym typeface="Gill Sans"/>
              </a:defRPr>
            </a:lvl4pPr>
            <a:lvl5pPr indent="-323850" lvl="4" marL="2286000" marR="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Gill Sans"/>
                <a:ea typeface="Gill Sans"/>
                <a:cs typeface="Gill Sans"/>
                <a:sym typeface="Gill Sans"/>
              </a:defRPr>
            </a:lvl5pPr>
            <a:lvl6pPr indent="-323850" lvl="5" marL="2743200" marR="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Gill Sans"/>
                <a:ea typeface="Gill Sans"/>
                <a:cs typeface="Gill Sans"/>
                <a:sym typeface="Gill Sans"/>
              </a:defRPr>
            </a:lvl6pPr>
            <a:lvl7pPr indent="-323850" lvl="6" marL="3200400" marR="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Gill Sans"/>
                <a:ea typeface="Gill Sans"/>
                <a:cs typeface="Gill Sans"/>
                <a:sym typeface="Gill Sans"/>
              </a:defRPr>
            </a:lvl7pPr>
            <a:lvl8pPr indent="-323850" lvl="7" marL="3657600" marR="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Gill Sans"/>
                <a:ea typeface="Gill Sans"/>
                <a:cs typeface="Gill Sans"/>
                <a:sym typeface="Gill Sans"/>
              </a:defRPr>
            </a:lvl8pPr>
            <a:lvl9pPr indent="-323850" lvl="8" marL="4114800" marR="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Gill Sans"/>
                <a:ea typeface="Gill Sans"/>
                <a:cs typeface="Gill Sans"/>
                <a:sym typeface="Gill Sans"/>
              </a:defRPr>
            </a:lvl9pPr>
          </a:lstStyle>
          <a:p/>
        </p:txBody>
      </p:sp>
      <p:sp>
        <p:nvSpPr>
          <p:cNvPr id="202" name="Google Shape;202;p37"/>
          <p:cNvSpPr txBox="1"/>
          <p:nvPr>
            <p:ph idx="2" type="body"/>
          </p:nvPr>
        </p:nvSpPr>
        <p:spPr>
          <a:xfrm>
            <a:off x="629841" y="1543050"/>
            <a:ext cx="2949000" cy="2858700"/>
          </a:xfrm>
          <a:prstGeom prst="rect">
            <a:avLst/>
          </a:prstGeom>
          <a:noFill/>
          <a:ln>
            <a:noFill/>
          </a:ln>
        </p:spPr>
        <p:txBody>
          <a:bodyPr anchorCtr="0" anchor="t" bIns="34275" lIns="68575" spcFirstLastPara="1" rIns="68575" wrap="square" tIns="34275">
            <a:noAutofit/>
          </a:bodyPr>
          <a:lstStyle>
            <a:lvl1pPr indent="-228600" lvl="0" marL="457200" marR="0" algn="l">
              <a:lnSpc>
                <a:spcPct val="90000"/>
              </a:lnSpc>
              <a:spcBef>
                <a:spcPts val="800"/>
              </a:spcBef>
              <a:spcAft>
                <a:spcPts val="0"/>
              </a:spcAft>
              <a:buClr>
                <a:schemeClr val="dk1"/>
              </a:buClr>
              <a:buSzPts val="1200"/>
              <a:buFont typeface="Arial"/>
              <a:buNone/>
              <a:defRPr b="0" i="0" sz="1200" u="none" cap="none" strike="noStrike">
                <a:solidFill>
                  <a:schemeClr val="dk1"/>
                </a:solidFill>
                <a:latin typeface="Gill Sans"/>
                <a:ea typeface="Gill Sans"/>
                <a:cs typeface="Gill Sans"/>
                <a:sym typeface="Gill Sans"/>
              </a:defRPr>
            </a:lvl1pPr>
            <a:lvl2pPr indent="-228600" lvl="1" marL="914400" marR="0" algn="l">
              <a:lnSpc>
                <a:spcPct val="90000"/>
              </a:lnSpc>
              <a:spcBef>
                <a:spcPts val="400"/>
              </a:spcBef>
              <a:spcAft>
                <a:spcPts val="0"/>
              </a:spcAft>
              <a:buClr>
                <a:schemeClr val="dk1"/>
              </a:buClr>
              <a:buSzPts val="1100"/>
              <a:buFont typeface="Arial"/>
              <a:buNone/>
              <a:defRPr b="0" i="0" sz="1100" u="none" cap="none" strike="noStrike">
                <a:solidFill>
                  <a:schemeClr val="dk1"/>
                </a:solidFill>
                <a:latin typeface="Gill Sans"/>
                <a:ea typeface="Gill Sans"/>
                <a:cs typeface="Gill Sans"/>
                <a:sym typeface="Gill Sans"/>
              </a:defRPr>
            </a:lvl2pPr>
            <a:lvl3pPr indent="-228600" lvl="2" marL="1371600" marR="0" algn="l">
              <a:lnSpc>
                <a:spcPct val="90000"/>
              </a:lnSpc>
              <a:spcBef>
                <a:spcPts val="400"/>
              </a:spcBef>
              <a:spcAft>
                <a:spcPts val="0"/>
              </a:spcAft>
              <a:buClr>
                <a:schemeClr val="dk1"/>
              </a:buClr>
              <a:buSzPts val="900"/>
              <a:buFont typeface="Arial"/>
              <a:buNone/>
              <a:defRPr b="0" i="0" sz="900" u="none" cap="none" strike="noStrike">
                <a:solidFill>
                  <a:schemeClr val="dk1"/>
                </a:solidFill>
                <a:latin typeface="Gill Sans"/>
                <a:ea typeface="Gill Sans"/>
                <a:cs typeface="Gill Sans"/>
                <a:sym typeface="Gill Sans"/>
              </a:defRPr>
            </a:lvl3pPr>
            <a:lvl4pPr indent="-228600" lvl="3" marL="1828800" marR="0" algn="l">
              <a:lnSpc>
                <a:spcPct val="90000"/>
              </a:lnSpc>
              <a:spcBef>
                <a:spcPts val="400"/>
              </a:spcBef>
              <a:spcAft>
                <a:spcPts val="0"/>
              </a:spcAft>
              <a:buClr>
                <a:schemeClr val="dk1"/>
              </a:buClr>
              <a:buSzPts val="800"/>
              <a:buFont typeface="Arial"/>
              <a:buNone/>
              <a:defRPr b="0" i="0" sz="800" u="none" cap="none" strike="noStrike">
                <a:solidFill>
                  <a:schemeClr val="dk1"/>
                </a:solidFill>
                <a:latin typeface="Gill Sans"/>
                <a:ea typeface="Gill Sans"/>
                <a:cs typeface="Gill Sans"/>
                <a:sym typeface="Gill Sans"/>
              </a:defRPr>
            </a:lvl4pPr>
            <a:lvl5pPr indent="-228600" lvl="4" marL="2286000" marR="0" algn="l">
              <a:lnSpc>
                <a:spcPct val="90000"/>
              </a:lnSpc>
              <a:spcBef>
                <a:spcPts val="400"/>
              </a:spcBef>
              <a:spcAft>
                <a:spcPts val="0"/>
              </a:spcAft>
              <a:buClr>
                <a:schemeClr val="dk1"/>
              </a:buClr>
              <a:buSzPts val="800"/>
              <a:buFont typeface="Arial"/>
              <a:buNone/>
              <a:defRPr b="0" i="0" sz="800" u="none" cap="none" strike="noStrike">
                <a:solidFill>
                  <a:schemeClr val="dk1"/>
                </a:solidFill>
                <a:latin typeface="Gill Sans"/>
                <a:ea typeface="Gill Sans"/>
                <a:cs typeface="Gill Sans"/>
                <a:sym typeface="Gill Sans"/>
              </a:defRPr>
            </a:lvl5pPr>
            <a:lvl6pPr indent="-228600" lvl="5" marL="2743200" marR="0" algn="l">
              <a:lnSpc>
                <a:spcPct val="90000"/>
              </a:lnSpc>
              <a:spcBef>
                <a:spcPts val="400"/>
              </a:spcBef>
              <a:spcAft>
                <a:spcPts val="0"/>
              </a:spcAft>
              <a:buClr>
                <a:schemeClr val="dk1"/>
              </a:buClr>
              <a:buSzPts val="800"/>
              <a:buFont typeface="Arial"/>
              <a:buNone/>
              <a:defRPr b="0" i="0" sz="800" u="none" cap="none" strike="noStrike">
                <a:solidFill>
                  <a:schemeClr val="dk1"/>
                </a:solidFill>
                <a:latin typeface="Gill Sans"/>
                <a:ea typeface="Gill Sans"/>
                <a:cs typeface="Gill Sans"/>
                <a:sym typeface="Gill Sans"/>
              </a:defRPr>
            </a:lvl6pPr>
            <a:lvl7pPr indent="-228600" lvl="6" marL="3200400" marR="0" algn="l">
              <a:lnSpc>
                <a:spcPct val="90000"/>
              </a:lnSpc>
              <a:spcBef>
                <a:spcPts val="400"/>
              </a:spcBef>
              <a:spcAft>
                <a:spcPts val="0"/>
              </a:spcAft>
              <a:buClr>
                <a:schemeClr val="dk1"/>
              </a:buClr>
              <a:buSzPts val="800"/>
              <a:buFont typeface="Arial"/>
              <a:buNone/>
              <a:defRPr b="0" i="0" sz="800" u="none" cap="none" strike="noStrike">
                <a:solidFill>
                  <a:schemeClr val="dk1"/>
                </a:solidFill>
                <a:latin typeface="Gill Sans"/>
                <a:ea typeface="Gill Sans"/>
                <a:cs typeface="Gill Sans"/>
                <a:sym typeface="Gill Sans"/>
              </a:defRPr>
            </a:lvl7pPr>
            <a:lvl8pPr indent="-228600" lvl="7" marL="3657600" marR="0" algn="l">
              <a:lnSpc>
                <a:spcPct val="90000"/>
              </a:lnSpc>
              <a:spcBef>
                <a:spcPts val="400"/>
              </a:spcBef>
              <a:spcAft>
                <a:spcPts val="0"/>
              </a:spcAft>
              <a:buClr>
                <a:schemeClr val="dk1"/>
              </a:buClr>
              <a:buSzPts val="800"/>
              <a:buFont typeface="Arial"/>
              <a:buNone/>
              <a:defRPr b="0" i="0" sz="800" u="none" cap="none" strike="noStrike">
                <a:solidFill>
                  <a:schemeClr val="dk1"/>
                </a:solidFill>
                <a:latin typeface="Gill Sans"/>
                <a:ea typeface="Gill Sans"/>
                <a:cs typeface="Gill Sans"/>
                <a:sym typeface="Gill Sans"/>
              </a:defRPr>
            </a:lvl8pPr>
            <a:lvl9pPr indent="-228600" lvl="8" marL="4114800" marR="0" algn="l">
              <a:lnSpc>
                <a:spcPct val="90000"/>
              </a:lnSpc>
              <a:spcBef>
                <a:spcPts val="400"/>
              </a:spcBef>
              <a:spcAft>
                <a:spcPts val="0"/>
              </a:spcAft>
              <a:buClr>
                <a:schemeClr val="dk1"/>
              </a:buClr>
              <a:buSzPts val="800"/>
              <a:buFont typeface="Arial"/>
              <a:buNone/>
              <a:defRPr b="0" i="0" sz="800" u="none" cap="none" strike="noStrike">
                <a:solidFill>
                  <a:schemeClr val="dk1"/>
                </a:solidFill>
                <a:latin typeface="Gill Sans"/>
                <a:ea typeface="Gill Sans"/>
                <a:cs typeface="Gill Sans"/>
                <a:sym typeface="Gill Sans"/>
              </a:defRPr>
            </a:lvl9pPr>
          </a:lstStyle>
          <a:p/>
        </p:txBody>
      </p:sp>
      <p:sp>
        <p:nvSpPr>
          <p:cNvPr id="203" name="Google Shape;203;p37"/>
          <p:cNvSpPr txBox="1"/>
          <p:nvPr>
            <p:ph idx="10" type="dt"/>
          </p:nvPr>
        </p:nvSpPr>
        <p:spPr>
          <a:xfrm>
            <a:off x="628650" y="4767267"/>
            <a:ext cx="2057400" cy="273900"/>
          </a:xfrm>
          <a:prstGeom prst="rect">
            <a:avLst/>
          </a:prstGeom>
          <a:noFill/>
          <a:ln>
            <a:noFill/>
          </a:ln>
        </p:spPr>
        <p:txBody>
          <a:bodyPr anchorCtr="0" anchor="t" bIns="34275" lIns="68575" spcFirstLastPara="1" rIns="68575" wrap="square" tIns="34275">
            <a:noAutofit/>
          </a:bodyPr>
          <a:lstStyle>
            <a:lvl1pPr lvl="0" marR="0" algn="l">
              <a:spcBef>
                <a:spcPts val="0"/>
              </a:spcBef>
              <a:spcAft>
                <a:spcPts val="0"/>
              </a:spcAft>
              <a:buSzPts val="1100"/>
              <a:buNone/>
              <a:defRPr sz="1400">
                <a:solidFill>
                  <a:schemeClr val="dk1"/>
                </a:solidFill>
                <a:latin typeface="Gill Sans"/>
                <a:ea typeface="Gill Sans"/>
                <a:cs typeface="Gill Sans"/>
                <a:sym typeface="Gill Sans"/>
              </a:defRPr>
            </a:lvl1pPr>
            <a:lvl2pPr lvl="1" marR="0" algn="l">
              <a:spcBef>
                <a:spcPts val="0"/>
              </a:spcBef>
              <a:spcAft>
                <a:spcPts val="0"/>
              </a:spcAft>
              <a:buSzPts val="1100"/>
              <a:buNone/>
              <a:defRPr b="0" i="0" sz="1400" u="none" cap="none" strike="noStrike">
                <a:solidFill>
                  <a:schemeClr val="dk1"/>
                </a:solidFill>
                <a:latin typeface="Gill Sans"/>
                <a:ea typeface="Gill Sans"/>
                <a:cs typeface="Gill Sans"/>
                <a:sym typeface="Gill Sans"/>
              </a:defRPr>
            </a:lvl2pPr>
            <a:lvl3pPr lvl="2" marR="0" algn="l">
              <a:spcBef>
                <a:spcPts val="0"/>
              </a:spcBef>
              <a:spcAft>
                <a:spcPts val="0"/>
              </a:spcAft>
              <a:buSzPts val="1100"/>
              <a:buNone/>
              <a:defRPr b="0" i="0" sz="1400" u="none" cap="none" strike="noStrike">
                <a:solidFill>
                  <a:schemeClr val="dk1"/>
                </a:solidFill>
                <a:latin typeface="Gill Sans"/>
                <a:ea typeface="Gill Sans"/>
                <a:cs typeface="Gill Sans"/>
                <a:sym typeface="Gill Sans"/>
              </a:defRPr>
            </a:lvl3pPr>
            <a:lvl4pPr lvl="3" marR="0" algn="l">
              <a:spcBef>
                <a:spcPts val="0"/>
              </a:spcBef>
              <a:spcAft>
                <a:spcPts val="0"/>
              </a:spcAft>
              <a:buSzPts val="1100"/>
              <a:buNone/>
              <a:defRPr b="0" i="0" sz="1400" u="none" cap="none" strike="noStrike">
                <a:solidFill>
                  <a:schemeClr val="dk1"/>
                </a:solidFill>
                <a:latin typeface="Gill Sans"/>
                <a:ea typeface="Gill Sans"/>
                <a:cs typeface="Gill Sans"/>
                <a:sym typeface="Gill Sans"/>
              </a:defRPr>
            </a:lvl4pPr>
            <a:lvl5pPr lvl="4" marR="0" algn="l">
              <a:spcBef>
                <a:spcPts val="0"/>
              </a:spcBef>
              <a:spcAft>
                <a:spcPts val="0"/>
              </a:spcAft>
              <a:buSzPts val="1100"/>
              <a:buNone/>
              <a:defRPr b="0" i="0" sz="1400" u="none" cap="none" strike="noStrike">
                <a:solidFill>
                  <a:schemeClr val="dk1"/>
                </a:solidFill>
                <a:latin typeface="Gill Sans"/>
                <a:ea typeface="Gill Sans"/>
                <a:cs typeface="Gill Sans"/>
                <a:sym typeface="Gill Sans"/>
              </a:defRPr>
            </a:lvl5pPr>
            <a:lvl6pPr lvl="5" marR="0" algn="l">
              <a:spcBef>
                <a:spcPts val="0"/>
              </a:spcBef>
              <a:spcAft>
                <a:spcPts val="0"/>
              </a:spcAft>
              <a:buSzPts val="1100"/>
              <a:buNone/>
              <a:defRPr b="0" i="0" sz="1400" u="none" cap="none" strike="noStrike">
                <a:solidFill>
                  <a:schemeClr val="dk1"/>
                </a:solidFill>
                <a:latin typeface="Gill Sans"/>
                <a:ea typeface="Gill Sans"/>
                <a:cs typeface="Gill Sans"/>
                <a:sym typeface="Gill Sans"/>
              </a:defRPr>
            </a:lvl6pPr>
            <a:lvl7pPr lvl="6" marR="0" algn="l">
              <a:spcBef>
                <a:spcPts val="0"/>
              </a:spcBef>
              <a:spcAft>
                <a:spcPts val="0"/>
              </a:spcAft>
              <a:buSzPts val="1100"/>
              <a:buNone/>
              <a:defRPr b="0" i="0" sz="1400" u="none" cap="none" strike="noStrike">
                <a:solidFill>
                  <a:schemeClr val="dk1"/>
                </a:solidFill>
                <a:latin typeface="Gill Sans"/>
                <a:ea typeface="Gill Sans"/>
                <a:cs typeface="Gill Sans"/>
                <a:sym typeface="Gill Sans"/>
              </a:defRPr>
            </a:lvl7pPr>
            <a:lvl8pPr lvl="7" marR="0" algn="l">
              <a:spcBef>
                <a:spcPts val="0"/>
              </a:spcBef>
              <a:spcAft>
                <a:spcPts val="0"/>
              </a:spcAft>
              <a:buSzPts val="1100"/>
              <a:buNone/>
              <a:defRPr b="0" i="0" sz="1400" u="none" cap="none" strike="noStrike">
                <a:solidFill>
                  <a:schemeClr val="dk1"/>
                </a:solidFill>
                <a:latin typeface="Gill Sans"/>
                <a:ea typeface="Gill Sans"/>
                <a:cs typeface="Gill Sans"/>
                <a:sym typeface="Gill Sans"/>
              </a:defRPr>
            </a:lvl8pPr>
            <a:lvl9pPr lvl="8" marR="0" algn="l">
              <a:spcBef>
                <a:spcPts val="0"/>
              </a:spcBef>
              <a:spcAft>
                <a:spcPts val="0"/>
              </a:spcAft>
              <a:buSzPts val="1100"/>
              <a:buNone/>
              <a:defRPr b="0" i="0" sz="1400" u="none" cap="none" strike="noStrike">
                <a:solidFill>
                  <a:schemeClr val="dk1"/>
                </a:solidFill>
                <a:latin typeface="Gill Sans"/>
                <a:ea typeface="Gill Sans"/>
                <a:cs typeface="Gill Sans"/>
                <a:sym typeface="Gill Sans"/>
              </a:defRPr>
            </a:lvl9pPr>
          </a:lstStyle>
          <a:p/>
        </p:txBody>
      </p:sp>
      <p:sp>
        <p:nvSpPr>
          <p:cNvPr id="204" name="Google Shape;204;p37"/>
          <p:cNvSpPr txBox="1"/>
          <p:nvPr>
            <p:ph idx="11" type="ftr"/>
          </p:nvPr>
        </p:nvSpPr>
        <p:spPr>
          <a:xfrm>
            <a:off x="3028950" y="4767267"/>
            <a:ext cx="3086100" cy="273900"/>
          </a:xfrm>
          <a:prstGeom prst="rect">
            <a:avLst/>
          </a:prstGeom>
          <a:noFill/>
          <a:ln>
            <a:noFill/>
          </a:ln>
        </p:spPr>
        <p:txBody>
          <a:bodyPr anchorCtr="0" anchor="t" bIns="34275" lIns="68575" spcFirstLastPara="1" rIns="68575" wrap="square" tIns="34275">
            <a:noAutofit/>
          </a:bodyPr>
          <a:lstStyle>
            <a:lvl1pPr lvl="0" marR="0" algn="l">
              <a:spcBef>
                <a:spcPts val="0"/>
              </a:spcBef>
              <a:spcAft>
                <a:spcPts val="0"/>
              </a:spcAft>
              <a:buSzPts val="1100"/>
              <a:buNone/>
              <a:defRPr sz="1400">
                <a:solidFill>
                  <a:schemeClr val="dk1"/>
                </a:solidFill>
                <a:latin typeface="Gill Sans"/>
                <a:ea typeface="Gill Sans"/>
                <a:cs typeface="Gill Sans"/>
                <a:sym typeface="Gill Sans"/>
              </a:defRPr>
            </a:lvl1pPr>
            <a:lvl2pPr lvl="1" marR="0" algn="l">
              <a:spcBef>
                <a:spcPts val="0"/>
              </a:spcBef>
              <a:spcAft>
                <a:spcPts val="0"/>
              </a:spcAft>
              <a:buSzPts val="1100"/>
              <a:buNone/>
              <a:defRPr b="0" i="0" sz="1400" u="none" cap="none" strike="noStrike">
                <a:solidFill>
                  <a:schemeClr val="dk1"/>
                </a:solidFill>
                <a:latin typeface="Gill Sans"/>
                <a:ea typeface="Gill Sans"/>
                <a:cs typeface="Gill Sans"/>
                <a:sym typeface="Gill Sans"/>
              </a:defRPr>
            </a:lvl2pPr>
            <a:lvl3pPr lvl="2" marR="0" algn="l">
              <a:spcBef>
                <a:spcPts val="0"/>
              </a:spcBef>
              <a:spcAft>
                <a:spcPts val="0"/>
              </a:spcAft>
              <a:buSzPts val="1100"/>
              <a:buNone/>
              <a:defRPr b="0" i="0" sz="1400" u="none" cap="none" strike="noStrike">
                <a:solidFill>
                  <a:schemeClr val="dk1"/>
                </a:solidFill>
                <a:latin typeface="Gill Sans"/>
                <a:ea typeface="Gill Sans"/>
                <a:cs typeface="Gill Sans"/>
                <a:sym typeface="Gill Sans"/>
              </a:defRPr>
            </a:lvl3pPr>
            <a:lvl4pPr lvl="3" marR="0" algn="l">
              <a:spcBef>
                <a:spcPts val="0"/>
              </a:spcBef>
              <a:spcAft>
                <a:spcPts val="0"/>
              </a:spcAft>
              <a:buSzPts val="1100"/>
              <a:buNone/>
              <a:defRPr b="0" i="0" sz="1400" u="none" cap="none" strike="noStrike">
                <a:solidFill>
                  <a:schemeClr val="dk1"/>
                </a:solidFill>
                <a:latin typeface="Gill Sans"/>
                <a:ea typeface="Gill Sans"/>
                <a:cs typeface="Gill Sans"/>
                <a:sym typeface="Gill Sans"/>
              </a:defRPr>
            </a:lvl4pPr>
            <a:lvl5pPr lvl="4" marR="0" algn="l">
              <a:spcBef>
                <a:spcPts val="0"/>
              </a:spcBef>
              <a:spcAft>
                <a:spcPts val="0"/>
              </a:spcAft>
              <a:buSzPts val="1100"/>
              <a:buNone/>
              <a:defRPr b="0" i="0" sz="1400" u="none" cap="none" strike="noStrike">
                <a:solidFill>
                  <a:schemeClr val="dk1"/>
                </a:solidFill>
                <a:latin typeface="Gill Sans"/>
                <a:ea typeface="Gill Sans"/>
                <a:cs typeface="Gill Sans"/>
                <a:sym typeface="Gill Sans"/>
              </a:defRPr>
            </a:lvl5pPr>
            <a:lvl6pPr lvl="5" marR="0" algn="l">
              <a:spcBef>
                <a:spcPts val="0"/>
              </a:spcBef>
              <a:spcAft>
                <a:spcPts val="0"/>
              </a:spcAft>
              <a:buSzPts val="1100"/>
              <a:buNone/>
              <a:defRPr b="0" i="0" sz="1400" u="none" cap="none" strike="noStrike">
                <a:solidFill>
                  <a:schemeClr val="dk1"/>
                </a:solidFill>
                <a:latin typeface="Gill Sans"/>
                <a:ea typeface="Gill Sans"/>
                <a:cs typeface="Gill Sans"/>
                <a:sym typeface="Gill Sans"/>
              </a:defRPr>
            </a:lvl6pPr>
            <a:lvl7pPr lvl="6" marR="0" algn="l">
              <a:spcBef>
                <a:spcPts val="0"/>
              </a:spcBef>
              <a:spcAft>
                <a:spcPts val="0"/>
              </a:spcAft>
              <a:buSzPts val="1100"/>
              <a:buNone/>
              <a:defRPr b="0" i="0" sz="1400" u="none" cap="none" strike="noStrike">
                <a:solidFill>
                  <a:schemeClr val="dk1"/>
                </a:solidFill>
                <a:latin typeface="Gill Sans"/>
                <a:ea typeface="Gill Sans"/>
                <a:cs typeface="Gill Sans"/>
                <a:sym typeface="Gill Sans"/>
              </a:defRPr>
            </a:lvl7pPr>
            <a:lvl8pPr lvl="7" marR="0" algn="l">
              <a:spcBef>
                <a:spcPts val="0"/>
              </a:spcBef>
              <a:spcAft>
                <a:spcPts val="0"/>
              </a:spcAft>
              <a:buSzPts val="1100"/>
              <a:buNone/>
              <a:defRPr b="0" i="0" sz="1400" u="none" cap="none" strike="noStrike">
                <a:solidFill>
                  <a:schemeClr val="dk1"/>
                </a:solidFill>
                <a:latin typeface="Gill Sans"/>
                <a:ea typeface="Gill Sans"/>
                <a:cs typeface="Gill Sans"/>
                <a:sym typeface="Gill Sans"/>
              </a:defRPr>
            </a:lvl8pPr>
            <a:lvl9pPr lvl="8" marR="0" algn="l">
              <a:spcBef>
                <a:spcPts val="0"/>
              </a:spcBef>
              <a:spcAft>
                <a:spcPts val="0"/>
              </a:spcAft>
              <a:buSzPts val="1100"/>
              <a:buNone/>
              <a:defRPr b="0" i="0" sz="1400" u="none" cap="none" strike="noStrike">
                <a:solidFill>
                  <a:schemeClr val="dk1"/>
                </a:solidFill>
                <a:latin typeface="Gill Sans"/>
                <a:ea typeface="Gill Sans"/>
                <a:cs typeface="Gill Sans"/>
                <a:sym typeface="Gill Sans"/>
              </a:defRPr>
            </a:lvl9pPr>
          </a:lstStyle>
          <a:p/>
        </p:txBody>
      </p:sp>
      <p:sp>
        <p:nvSpPr>
          <p:cNvPr id="205" name="Google Shape;205;p37"/>
          <p:cNvSpPr txBox="1"/>
          <p:nvPr>
            <p:ph idx="12" type="sldNum"/>
          </p:nvPr>
        </p:nvSpPr>
        <p:spPr>
          <a:xfrm>
            <a:off x="7086600" y="4875110"/>
            <a:ext cx="2057400" cy="273900"/>
          </a:xfrm>
          <a:prstGeom prst="rect">
            <a:avLst/>
          </a:prstGeom>
          <a:noFill/>
          <a:ln>
            <a:noFill/>
          </a:ln>
        </p:spPr>
        <p:txBody>
          <a:bodyPr anchorCtr="0" anchor="t" bIns="34275" lIns="68575" spcFirstLastPara="1" rIns="68575" wrap="square" tIns="34275">
            <a:noAutofit/>
          </a:bodyPr>
          <a:lstStyle>
            <a:lvl1pPr indent="0" lvl="0" marL="0" marR="0" algn="l">
              <a:spcBef>
                <a:spcPts val="0"/>
              </a:spcBef>
              <a:buNone/>
              <a:defRPr sz="1400">
                <a:solidFill>
                  <a:schemeClr val="dk1"/>
                </a:solidFill>
                <a:latin typeface="Gill Sans"/>
                <a:ea typeface="Gill Sans"/>
                <a:cs typeface="Gill Sans"/>
                <a:sym typeface="Gill Sans"/>
              </a:defRPr>
            </a:lvl1pPr>
            <a:lvl2pPr indent="0" lvl="1" marL="0" marR="0" algn="l">
              <a:spcBef>
                <a:spcPts val="0"/>
              </a:spcBef>
              <a:buNone/>
              <a:defRPr sz="1400">
                <a:solidFill>
                  <a:schemeClr val="dk1"/>
                </a:solidFill>
                <a:latin typeface="Gill Sans"/>
                <a:ea typeface="Gill Sans"/>
                <a:cs typeface="Gill Sans"/>
                <a:sym typeface="Gill Sans"/>
              </a:defRPr>
            </a:lvl2pPr>
            <a:lvl3pPr indent="0" lvl="2" marL="0" marR="0" algn="l">
              <a:spcBef>
                <a:spcPts val="0"/>
              </a:spcBef>
              <a:buNone/>
              <a:defRPr sz="1400">
                <a:solidFill>
                  <a:schemeClr val="dk1"/>
                </a:solidFill>
                <a:latin typeface="Gill Sans"/>
                <a:ea typeface="Gill Sans"/>
                <a:cs typeface="Gill Sans"/>
                <a:sym typeface="Gill Sans"/>
              </a:defRPr>
            </a:lvl3pPr>
            <a:lvl4pPr indent="0" lvl="3" marL="0" marR="0" algn="l">
              <a:spcBef>
                <a:spcPts val="0"/>
              </a:spcBef>
              <a:buNone/>
              <a:defRPr sz="1400">
                <a:solidFill>
                  <a:schemeClr val="dk1"/>
                </a:solidFill>
                <a:latin typeface="Gill Sans"/>
                <a:ea typeface="Gill Sans"/>
                <a:cs typeface="Gill Sans"/>
                <a:sym typeface="Gill Sans"/>
              </a:defRPr>
            </a:lvl4pPr>
            <a:lvl5pPr indent="0" lvl="4" marL="0" marR="0" algn="l">
              <a:spcBef>
                <a:spcPts val="0"/>
              </a:spcBef>
              <a:buNone/>
              <a:defRPr sz="1400">
                <a:solidFill>
                  <a:schemeClr val="dk1"/>
                </a:solidFill>
                <a:latin typeface="Gill Sans"/>
                <a:ea typeface="Gill Sans"/>
                <a:cs typeface="Gill Sans"/>
                <a:sym typeface="Gill Sans"/>
              </a:defRPr>
            </a:lvl5pPr>
            <a:lvl6pPr indent="0" lvl="5" marL="0" marR="0" algn="l">
              <a:spcBef>
                <a:spcPts val="0"/>
              </a:spcBef>
              <a:buNone/>
              <a:defRPr sz="1400">
                <a:solidFill>
                  <a:schemeClr val="dk1"/>
                </a:solidFill>
                <a:latin typeface="Gill Sans"/>
                <a:ea typeface="Gill Sans"/>
                <a:cs typeface="Gill Sans"/>
                <a:sym typeface="Gill Sans"/>
              </a:defRPr>
            </a:lvl6pPr>
            <a:lvl7pPr indent="0" lvl="6" marL="0" marR="0" algn="l">
              <a:spcBef>
                <a:spcPts val="0"/>
              </a:spcBef>
              <a:buNone/>
              <a:defRPr sz="1400">
                <a:solidFill>
                  <a:schemeClr val="dk1"/>
                </a:solidFill>
                <a:latin typeface="Gill Sans"/>
                <a:ea typeface="Gill Sans"/>
                <a:cs typeface="Gill Sans"/>
                <a:sym typeface="Gill Sans"/>
              </a:defRPr>
            </a:lvl7pPr>
            <a:lvl8pPr indent="0" lvl="7" marL="0" marR="0" algn="l">
              <a:spcBef>
                <a:spcPts val="0"/>
              </a:spcBef>
              <a:buNone/>
              <a:defRPr sz="1400">
                <a:solidFill>
                  <a:schemeClr val="dk1"/>
                </a:solidFill>
                <a:latin typeface="Gill Sans"/>
                <a:ea typeface="Gill Sans"/>
                <a:cs typeface="Gill Sans"/>
                <a:sym typeface="Gill Sans"/>
              </a:defRPr>
            </a:lvl8pPr>
            <a:lvl9pPr indent="0" lvl="8" marL="0" marR="0" algn="l">
              <a:spcBef>
                <a:spcPts val="0"/>
              </a:spcBef>
              <a:buNone/>
              <a:defRPr sz="1400">
                <a:solidFill>
                  <a:schemeClr val="dk1"/>
                </a:solidFill>
                <a:latin typeface="Gill Sans"/>
                <a:ea typeface="Gill Sans"/>
                <a:cs typeface="Gill Sans"/>
                <a:sym typeface="Gill Sans"/>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206" name="Shape 206"/>
        <p:cNvGrpSpPr/>
        <p:nvPr/>
      </p:nvGrpSpPr>
      <p:grpSpPr>
        <a:xfrm>
          <a:off x="0" y="0"/>
          <a:ext cx="0" cy="0"/>
          <a:chOff x="0" y="0"/>
          <a:chExt cx="0" cy="0"/>
        </a:xfrm>
      </p:grpSpPr>
      <p:sp>
        <p:nvSpPr>
          <p:cNvPr id="207" name="Google Shape;207;p38"/>
          <p:cNvSpPr txBox="1"/>
          <p:nvPr>
            <p:ph type="title"/>
          </p:nvPr>
        </p:nvSpPr>
        <p:spPr>
          <a:xfrm>
            <a:off x="629841" y="342900"/>
            <a:ext cx="2949000" cy="1200300"/>
          </a:xfrm>
          <a:prstGeom prst="rect">
            <a:avLst/>
          </a:prstGeom>
          <a:noFill/>
          <a:ln>
            <a:noFill/>
          </a:ln>
        </p:spPr>
        <p:txBody>
          <a:bodyPr anchorCtr="0" anchor="b" bIns="34275" lIns="68575" spcFirstLastPara="1" rIns="68575" wrap="square" tIns="34275">
            <a:noAutofit/>
          </a:bodyPr>
          <a:lstStyle>
            <a:lvl1pPr lvl="0" marR="0" algn="l">
              <a:lnSpc>
                <a:spcPct val="90000"/>
              </a:lnSpc>
              <a:spcBef>
                <a:spcPts val="0"/>
              </a:spcBef>
              <a:spcAft>
                <a:spcPts val="0"/>
              </a:spcAft>
              <a:buClr>
                <a:schemeClr val="dk1"/>
              </a:buClr>
              <a:buSzPts val="2400"/>
              <a:buFont typeface="Gill Sans"/>
              <a:buNone/>
              <a:defRPr b="0" i="0" sz="2400" u="none" cap="none" strike="noStrike">
                <a:solidFill>
                  <a:schemeClr val="dk1"/>
                </a:solidFill>
                <a:latin typeface="Gill Sans"/>
                <a:ea typeface="Gill Sans"/>
                <a:cs typeface="Gill Sans"/>
                <a:sym typeface="Gill Sans"/>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p:txBody>
      </p:sp>
      <p:sp>
        <p:nvSpPr>
          <p:cNvPr id="208" name="Google Shape;208;p38"/>
          <p:cNvSpPr/>
          <p:nvPr>
            <p:ph idx="2" type="pic"/>
          </p:nvPr>
        </p:nvSpPr>
        <p:spPr>
          <a:xfrm>
            <a:off x="3887391" y="740573"/>
            <a:ext cx="4629300" cy="3655200"/>
          </a:xfrm>
          <a:prstGeom prst="rect">
            <a:avLst/>
          </a:prstGeom>
          <a:noFill/>
          <a:ln>
            <a:noFill/>
          </a:ln>
        </p:spPr>
      </p:sp>
      <p:sp>
        <p:nvSpPr>
          <p:cNvPr id="209" name="Google Shape;209;p38"/>
          <p:cNvSpPr txBox="1"/>
          <p:nvPr>
            <p:ph idx="1" type="body"/>
          </p:nvPr>
        </p:nvSpPr>
        <p:spPr>
          <a:xfrm>
            <a:off x="629841" y="1543050"/>
            <a:ext cx="2949000" cy="2858700"/>
          </a:xfrm>
          <a:prstGeom prst="rect">
            <a:avLst/>
          </a:prstGeom>
          <a:noFill/>
          <a:ln>
            <a:noFill/>
          </a:ln>
        </p:spPr>
        <p:txBody>
          <a:bodyPr anchorCtr="0" anchor="t" bIns="34275" lIns="68575" spcFirstLastPara="1" rIns="68575" wrap="square" tIns="34275">
            <a:noAutofit/>
          </a:bodyPr>
          <a:lstStyle>
            <a:lvl1pPr indent="-228600" lvl="0" marL="457200" marR="0" algn="l">
              <a:lnSpc>
                <a:spcPct val="90000"/>
              </a:lnSpc>
              <a:spcBef>
                <a:spcPts val="800"/>
              </a:spcBef>
              <a:spcAft>
                <a:spcPts val="0"/>
              </a:spcAft>
              <a:buClr>
                <a:schemeClr val="dk1"/>
              </a:buClr>
              <a:buSzPts val="1200"/>
              <a:buFont typeface="Arial"/>
              <a:buNone/>
              <a:defRPr b="0" i="0" sz="1200" u="none" cap="none" strike="noStrike">
                <a:solidFill>
                  <a:schemeClr val="dk1"/>
                </a:solidFill>
                <a:latin typeface="Gill Sans"/>
                <a:ea typeface="Gill Sans"/>
                <a:cs typeface="Gill Sans"/>
                <a:sym typeface="Gill Sans"/>
              </a:defRPr>
            </a:lvl1pPr>
            <a:lvl2pPr indent="-228600" lvl="1" marL="914400" marR="0" algn="l">
              <a:lnSpc>
                <a:spcPct val="90000"/>
              </a:lnSpc>
              <a:spcBef>
                <a:spcPts val="400"/>
              </a:spcBef>
              <a:spcAft>
                <a:spcPts val="0"/>
              </a:spcAft>
              <a:buClr>
                <a:schemeClr val="dk1"/>
              </a:buClr>
              <a:buSzPts val="1100"/>
              <a:buFont typeface="Arial"/>
              <a:buNone/>
              <a:defRPr b="0" i="0" sz="1100" u="none" cap="none" strike="noStrike">
                <a:solidFill>
                  <a:schemeClr val="dk1"/>
                </a:solidFill>
                <a:latin typeface="Gill Sans"/>
                <a:ea typeface="Gill Sans"/>
                <a:cs typeface="Gill Sans"/>
                <a:sym typeface="Gill Sans"/>
              </a:defRPr>
            </a:lvl2pPr>
            <a:lvl3pPr indent="-228600" lvl="2" marL="1371600" marR="0" algn="l">
              <a:lnSpc>
                <a:spcPct val="90000"/>
              </a:lnSpc>
              <a:spcBef>
                <a:spcPts val="400"/>
              </a:spcBef>
              <a:spcAft>
                <a:spcPts val="0"/>
              </a:spcAft>
              <a:buClr>
                <a:schemeClr val="dk1"/>
              </a:buClr>
              <a:buSzPts val="900"/>
              <a:buFont typeface="Arial"/>
              <a:buNone/>
              <a:defRPr b="0" i="0" sz="900" u="none" cap="none" strike="noStrike">
                <a:solidFill>
                  <a:schemeClr val="dk1"/>
                </a:solidFill>
                <a:latin typeface="Gill Sans"/>
                <a:ea typeface="Gill Sans"/>
                <a:cs typeface="Gill Sans"/>
                <a:sym typeface="Gill Sans"/>
              </a:defRPr>
            </a:lvl3pPr>
            <a:lvl4pPr indent="-228600" lvl="3" marL="1828800" marR="0" algn="l">
              <a:lnSpc>
                <a:spcPct val="90000"/>
              </a:lnSpc>
              <a:spcBef>
                <a:spcPts val="400"/>
              </a:spcBef>
              <a:spcAft>
                <a:spcPts val="0"/>
              </a:spcAft>
              <a:buClr>
                <a:schemeClr val="dk1"/>
              </a:buClr>
              <a:buSzPts val="800"/>
              <a:buFont typeface="Arial"/>
              <a:buNone/>
              <a:defRPr b="0" i="0" sz="800" u="none" cap="none" strike="noStrike">
                <a:solidFill>
                  <a:schemeClr val="dk1"/>
                </a:solidFill>
                <a:latin typeface="Gill Sans"/>
                <a:ea typeface="Gill Sans"/>
                <a:cs typeface="Gill Sans"/>
                <a:sym typeface="Gill Sans"/>
              </a:defRPr>
            </a:lvl4pPr>
            <a:lvl5pPr indent="-228600" lvl="4" marL="2286000" marR="0" algn="l">
              <a:lnSpc>
                <a:spcPct val="90000"/>
              </a:lnSpc>
              <a:spcBef>
                <a:spcPts val="400"/>
              </a:spcBef>
              <a:spcAft>
                <a:spcPts val="0"/>
              </a:spcAft>
              <a:buClr>
                <a:schemeClr val="dk1"/>
              </a:buClr>
              <a:buSzPts val="800"/>
              <a:buFont typeface="Arial"/>
              <a:buNone/>
              <a:defRPr b="0" i="0" sz="800" u="none" cap="none" strike="noStrike">
                <a:solidFill>
                  <a:schemeClr val="dk1"/>
                </a:solidFill>
                <a:latin typeface="Gill Sans"/>
                <a:ea typeface="Gill Sans"/>
                <a:cs typeface="Gill Sans"/>
                <a:sym typeface="Gill Sans"/>
              </a:defRPr>
            </a:lvl5pPr>
            <a:lvl6pPr indent="-228600" lvl="5" marL="2743200" marR="0" algn="l">
              <a:lnSpc>
                <a:spcPct val="90000"/>
              </a:lnSpc>
              <a:spcBef>
                <a:spcPts val="400"/>
              </a:spcBef>
              <a:spcAft>
                <a:spcPts val="0"/>
              </a:spcAft>
              <a:buClr>
                <a:schemeClr val="dk1"/>
              </a:buClr>
              <a:buSzPts val="800"/>
              <a:buFont typeface="Arial"/>
              <a:buNone/>
              <a:defRPr b="0" i="0" sz="800" u="none" cap="none" strike="noStrike">
                <a:solidFill>
                  <a:schemeClr val="dk1"/>
                </a:solidFill>
                <a:latin typeface="Gill Sans"/>
                <a:ea typeface="Gill Sans"/>
                <a:cs typeface="Gill Sans"/>
                <a:sym typeface="Gill Sans"/>
              </a:defRPr>
            </a:lvl6pPr>
            <a:lvl7pPr indent="-228600" lvl="6" marL="3200400" marR="0" algn="l">
              <a:lnSpc>
                <a:spcPct val="90000"/>
              </a:lnSpc>
              <a:spcBef>
                <a:spcPts val="400"/>
              </a:spcBef>
              <a:spcAft>
                <a:spcPts val="0"/>
              </a:spcAft>
              <a:buClr>
                <a:schemeClr val="dk1"/>
              </a:buClr>
              <a:buSzPts val="800"/>
              <a:buFont typeface="Arial"/>
              <a:buNone/>
              <a:defRPr b="0" i="0" sz="800" u="none" cap="none" strike="noStrike">
                <a:solidFill>
                  <a:schemeClr val="dk1"/>
                </a:solidFill>
                <a:latin typeface="Gill Sans"/>
                <a:ea typeface="Gill Sans"/>
                <a:cs typeface="Gill Sans"/>
                <a:sym typeface="Gill Sans"/>
              </a:defRPr>
            </a:lvl7pPr>
            <a:lvl8pPr indent="-228600" lvl="7" marL="3657600" marR="0" algn="l">
              <a:lnSpc>
                <a:spcPct val="90000"/>
              </a:lnSpc>
              <a:spcBef>
                <a:spcPts val="400"/>
              </a:spcBef>
              <a:spcAft>
                <a:spcPts val="0"/>
              </a:spcAft>
              <a:buClr>
                <a:schemeClr val="dk1"/>
              </a:buClr>
              <a:buSzPts val="800"/>
              <a:buFont typeface="Arial"/>
              <a:buNone/>
              <a:defRPr b="0" i="0" sz="800" u="none" cap="none" strike="noStrike">
                <a:solidFill>
                  <a:schemeClr val="dk1"/>
                </a:solidFill>
                <a:latin typeface="Gill Sans"/>
                <a:ea typeface="Gill Sans"/>
                <a:cs typeface="Gill Sans"/>
                <a:sym typeface="Gill Sans"/>
              </a:defRPr>
            </a:lvl8pPr>
            <a:lvl9pPr indent="-228600" lvl="8" marL="4114800" marR="0" algn="l">
              <a:lnSpc>
                <a:spcPct val="90000"/>
              </a:lnSpc>
              <a:spcBef>
                <a:spcPts val="400"/>
              </a:spcBef>
              <a:spcAft>
                <a:spcPts val="0"/>
              </a:spcAft>
              <a:buClr>
                <a:schemeClr val="dk1"/>
              </a:buClr>
              <a:buSzPts val="800"/>
              <a:buFont typeface="Arial"/>
              <a:buNone/>
              <a:defRPr b="0" i="0" sz="800" u="none" cap="none" strike="noStrike">
                <a:solidFill>
                  <a:schemeClr val="dk1"/>
                </a:solidFill>
                <a:latin typeface="Gill Sans"/>
                <a:ea typeface="Gill Sans"/>
                <a:cs typeface="Gill Sans"/>
                <a:sym typeface="Gill Sans"/>
              </a:defRPr>
            </a:lvl9pPr>
          </a:lstStyle>
          <a:p/>
        </p:txBody>
      </p:sp>
      <p:sp>
        <p:nvSpPr>
          <p:cNvPr id="210" name="Google Shape;210;p38"/>
          <p:cNvSpPr txBox="1"/>
          <p:nvPr>
            <p:ph idx="10" type="dt"/>
          </p:nvPr>
        </p:nvSpPr>
        <p:spPr>
          <a:xfrm>
            <a:off x="628650" y="4767267"/>
            <a:ext cx="2057400" cy="273900"/>
          </a:xfrm>
          <a:prstGeom prst="rect">
            <a:avLst/>
          </a:prstGeom>
          <a:noFill/>
          <a:ln>
            <a:noFill/>
          </a:ln>
        </p:spPr>
        <p:txBody>
          <a:bodyPr anchorCtr="0" anchor="t" bIns="34275" lIns="68575" spcFirstLastPara="1" rIns="68575" wrap="square" tIns="34275">
            <a:noAutofit/>
          </a:bodyPr>
          <a:lstStyle>
            <a:lvl1pPr lvl="0" marR="0" algn="l">
              <a:spcBef>
                <a:spcPts val="0"/>
              </a:spcBef>
              <a:spcAft>
                <a:spcPts val="0"/>
              </a:spcAft>
              <a:buSzPts val="1100"/>
              <a:buNone/>
              <a:defRPr sz="1400">
                <a:solidFill>
                  <a:schemeClr val="dk1"/>
                </a:solidFill>
                <a:latin typeface="Gill Sans"/>
                <a:ea typeface="Gill Sans"/>
                <a:cs typeface="Gill Sans"/>
                <a:sym typeface="Gill Sans"/>
              </a:defRPr>
            </a:lvl1pPr>
            <a:lvl2pPr lvl="1" marR="0" algn="l">
              <a:spcBef>
                <a:spcPts val="0"/>
              </a:spcBef>
              <a:spcAft>
                <a:spcPts val="0"/>
              </a:spcAft>
              <a:buSzPts val="1100"/>
              <a:buNone/>
              <a:defRPr b="0" i="0" sz="1400" u="none" cap="none" strike="noStrike">
                <a:solidFill>
                  <a:schemeClr val="dk1"/>
                </a:solidFill>
                <a:latin typeface="Gill Sans"/>
                <a:ea typeface="Gill Sans"/>
                <a:cs typeface="Gill Sans"/>
                <a:sym typeface="Gill Sans"/>
              </a:defRPr>
            </a:lvl2pPr>
            <a:lvl3pPr lvl="2" marR="0" algn="l">
              <a:spcBef>
                <a:spcPts val="0"/>
              </a:spcBef>
              <a:spcAft>
                <a:spcPts val="0"/>
              </a:spcAft>
              <a:buSzPts val="1100"/>
              <a:buNone/>
              <a:defRPr b="0" i="0" sz="1400" u="none" cap="none" strike="noStrike">
                <a:solidFill>
                  <a:schemeClr val="dk1"/>
                </a:solidFill>
                <a:latin typeface="Gill Sans"/>
                <a:ea typeface="Gill Sans"/>
                <a:cs typeface="Gill Sans"/>
                <a:sym typeface="Gill Sans"/>
              </a:defRPr>
            </a:lvl3pPr>
            <a:lvl4pPr lvl="3" marR="0" algn="l">
              <a:spcBef>
                <a:spcPts val="0"/>
              </a:spcBef>
              <a:spcAft>
                <a:spcPts val="0"/>
              </a:spcAft>
              <a:buSzPts val="1100"/>
              <a:buNone/>
              <a:defRPr b="0" i="0" sz="1400" u="none" cap="none" strike="noStrike">
                <a:solidFill>
                  <a:schemeClr val="dk1"/>
                </a:solidFill>
                <a:latin typeface="Gill Sans"/>
                <a:ea typeface="Gill Sans"/>
                <a:cs typeface="Gill Sans"/>
                <a:sym typeface="Gill Sans"/>
              </a:defRPr>
            </a:lvl4pPr>
            <a:lvl5pPr lvl="4" marR="0" algn="l">
              <a:spcBef>
                <a:spcPts val="0"/>
              </a:spcBef>
              <a:spcAft>
                <a:spcPts val="0"/>
              </a:spcAft>
              <a:buSzPts val="1100"/>
              <a:buNone/>
              <a:defRPr b="0" i="0" sz="1400" u="none" cap="none" strike="noStrike">
                <a:solidFill>
                  <a:schemeClr val="dk1"/>
                </a:solidFill>
                <a:latin typeface="Gill Sans"/>
                <a:ea typeface="Gill Sans"/>
                <a:cs typeface="Gill Sans"/>
                <a:sym typeface="Gill Sans"/>
              </a:defRPr>
            </a:lvl5pPr>
            <a:lvl6pPr lvl="5" marR="0" algn="l">
              <a:spcBef>
                <a:spcPts val="0"/>
              </a:spcBef>
              <a:spcAft>
                <a:spcPts val="0"/>
              </a:spcAft>
              <a:buSzPts val="1100"/>
              <a:buNone/>
              <a:defRPr b="0" i="0" sz="1400" u="none" cap="none" strike="noStrike">
                <a:solidFill>
                  <a:schemeClr val="dk1"/>
                </a:solidFill>
                <a:latin typeface="Gill Sans"/>
                <a:ea typeface="Gill Sans"/>
                <a:cs typeface="Gill Sans"/>
                <a:sym typeface="Gill Sans"/>
              </a:defRPr>
            </a:lvl6pPr>
            <a:lvl7pPr lvl="6" marR="0" algn="l">
              <a:spcBef>
                <a:spcPts val="0"/>
              </a:spcBef>
              <a:spcAft>
                <a:spcPts val="0"/>
              </a:spcAft>
              <a:buSzPts val="1100"/>
              <a:buNone/>
              <a:defRPr b="0" i="0" sz="1400" u="none" cap="none" strike="noStrike">
                <a:solidFill>
                  <a:schemeClr val="dk1"/>
                </a:solidFill>
                <a:latin typeface="Gill Sans"/>
                <a:ea typeface="Gill Sans"/>
                <a:cs typeface="Gill Sans"/>
                <a:sym typeface="Gill Sans"/>
              </a:defRPr>
            </a:lvl7pPr>
            <a:lvl8pPr lvl="7" marR="0" algn="l">
              <a:spcBef>
                <a:spcPts val="0"/>
              </a:spcBef>
              <a:spcAft>
                <a:spcPts val="0"/>
              </a:spcAft>
              <a:buSzPts val="1100"/>
              <a:buNone/>
              <a:defRPr b="0" i="0" sz="1400" u="none" cap="none" strike="noStrike">
                <a:solidFill>
                  <a:schemeClr val="dk1"/>
                </a:solidFill>
                <a:latin typeface="Gill Sans"/>
                <a:ea typeface="Gill Sans"/>
                <a:cs typeface="Gill Sans"/>
                <a:sym typeface="Gill Sans"/>
              </a:defRPr>
            </a:lvl8pPr>
            <a:lvl9pPr lvl="8" marR="0" algn="l">
              <a:spcBef>
                <a:spcPts val="0"/>
              </a:spcBef>
              <a:spcAft>
                <a:spcPts val="0"/>
              </a:spcAft>
              <a:buSzPts val="1100"/>
              <a:buNone/>
              <a:defRPr b="0" i="0" sz="1400" u="none" cap="none" strike="noStrike">
                <a:solidFill>
                  <a:schemeClr val="dk1"/>
                </a:solidFill>
                <a:latin typeface="Gill Sans"/>
                <a:ea typeface="Gill Sans"/>
                <a:cs typeface="Gill Sans"/>
                <a:sym typeface="Gill Sans"/>
              </a:defRPr>
            </a:lvl9pPr>
          </a:lstStyle>
          <a:p/>
        </p:txBody>
      </p:sp>
      <p:sp>
        <p:nvSpPr>
          <p:cNvPr id="211" name="Google Shape;211;p38"/>
          <p:cNvSpPr txBox="1"/>
          <p:nvPr>
            <p:ph idx="11" type="ftr"/>
          </p:nvPr>
        </p:nvSpPr>
        <p:spPr>
          <a:xfrm>
            <a:off x="3028950" y="4767267"/>
            <a:ext cx="3086100" cy="273900"/>
          </a:xfrm>
          <a:prstGeom prst="rect">
            <a:avLst/>
          </a:prstGeom>
          <a:noFill/>
          <a:ln>
            <a:noFill/>
          </a:ln>
        </p:spPr>
        <p:txBody>
          <a:bodyPr anchorCtr="0" anchor="t" bIns="34275" lIns="68575" spcFirstLastPara="1" rIns="68575" wrap="square" tIns="34275">
            <a:noAutofit/>
          </a:bodyPr>
          <a:lstStyle>
            <a:lvl1pPr lvl="0" marR="0" algn="l">
              <a:spcBef>
                <a:spcPts val="0"/>
              </a:spcBef>
              <a:spcAft>
                <a:spcPts val="0"/>
              </a:spcAft>
              <a:buSzPts val="1100"/>
              <a:buNone/>
              <a:defRPr sz="1400">
                <a:solidFill>
                  <a:schemeClr val="dk1"/>
                </a:solidFill>
                <a:latin typeface="Gill Sans"/>
                <a:ea typeface="Gill Sans"/>
                <a:cs typeface="Gill Sans"/>
                <a:sym typeface="Gill Sans"/>
              </a:defRPr>
            </a:lvl1pPr>
            <a:lvl2pPr lvl="1" marR="0" algn="l">
              <a:spcBef>
                <a:spcPts val="0"/>
              </a:spcBef>
              <a:spcAft>
                <a:spcPts val="0"/>
              </a:spcAft>
              <a:buSzPts val="1100"/>
              <a:buNone/>
              <a:defRPr b="0" i="0" sz="1400" u="none" cap="none" strike="noStrike">
                <a:solidFill>
                  <a:schemeClr val="dk1"/>
                </a:solidFill>
                <a:latin typeface="Gill Sans"/>
                <a:ea typeface="Gill Sans"/>
                <a:cs typeface="Gill Sans"/>
                <a:sym typeface="Gill Sans"/>
              </a:defRPr>
            </a:lvl2pPr>
            <a:lvl3pPr lvl="2" marR="0" algn="l">
              <a:spcBef>
                <a:spcPts val="0"/>
              </a:spcBef>
              <a:spcAft>
                <a:spcPts val="0"/>
              </a:spcAft>
              <a:buSzPts val="1100"/>
              <a:buNone/>
              <a:defRPr b="0" i="0" sz="1400" u="none" cap="none" strike="noStrike">
                <a:solidFill>
                  <a:schemeClr val="dk1"/>
                </a:solidFill>
                <a:latin typeface="Gill Sans"/>
                <a:ea typeface="Gill Sans"/>
                <a:cs typeface="Gill Sans"/>
                <a:sym typeface="Gill Sans"/>
              </a:defRPr>
            </a:lvl3pPr>
            <a:lvl4pPr lvl="3" marR="0" algn="l">
              <a:spcBef>
                <a:spcPts val="0"/>
              </a:spcBef>
              <a:spcAft>
                <a:spcPts val="0"/>
              </a:spcAft>
              <a:buSzPts val="1100"/>
              <a:buNone/>
              <a:defRPr b="0" i="0" sz="1400" u="none" cap="none" strike="noStrike">
                <a:solidFill>
                  <a:schemeClr val="dk1"/>
                </a:solidFill>
                <a:latin typeface="Gill Sans"/>
                <a:ea typeface="Gill Sans"/>
                <a:cs typeface="Gill Sans"/>
                <a:sym typeface="Gill Sans"/>
              </a:defRPr>
            </a:lvl4pPr>
            <a:lvl5pPr lvl="4" marR="0" algn="l">
              <a:spcBef>
                <a:spcPts val="0"/>
              </a:spcBef>
              <a:spcAft>
                <a:spcPts val="0"/>
              </a:spcAft>
              <a:buSzPts val="1100"/>
              <a:buNone/>
              <a:defRPr b="0" i="0" sz="1400" u="none" cap="none" strike="noStrike">
                <a:solidFill>
                  <a:schemeClr val="dk1"/>
                </a:solidFill>
                <a:latin typeface="Gill Sans"/>
                <a:ea typeface="Gill Sans"/>
                <a:cs typeface="Gill Sans"/>
                <a:sym typeface="Gill Sans"/>
              </a:defRPr>
            </a:lvl5pPr>
            <a:lvl6pPr lvl="5" marR="0" algn="l">
              <a:spcBef>
                <a:spcPts val="0"/>
              </a:spcBef>
              <a:spcAft>
                <a:spcPts val="0"/>
              </a:spcAft>
              <a:buSzPts val="1100"/>
              <a:buNone/>
              <a:defRPr b="0" i="0" sz="1400" u="none" cap="none" strike="noStrike">
                <a:solidFill>
                  <a:schemeClr val="dk1"/>
                </a:solidFill>
                <a:latin typeface="Gill Sans"/>
                <a:ea typeface="Gill Sans"/>
                <a:cs typeface="Gill Sans"/>
                <a:sym typeface="Gill Sans"/>
              </a:defRPr>
            </a:lvl6pPr>
            <a:lvl7pPr lvl="6" marR="0" algn="l">
              <a:spcBef>
                <a:spcPts val="0"/>
              </a:spcBef>
              <a:spcAft>
                <a:spcPts val="0"/>
              </a:spcAft>
              <a:buSzPts val="1100"/>
              <a:buNone/>
              <a:defRPr b="0" i="0" sz="1400" u="none" cap="none" strike="noStrike">
                <a:solidFill>
                  <a:schemeClr val="dk1"/>
                </a:solidFill>
                <a:latin typeface="Gill Sans"/>
                <a:ea typeface="Gill Sans"/>
                <a:cs typeface="Gill Sans"/>
                <a:sym typeface="Gill Sans"/>
              </a:defRPr>
            </a:lvl7pPr>
            <a:lvl8pPr lvl="7" marR="0" algn="l">
              <a:spcBef>
                <a:spcPts val="0"/>
              </a:spcBef>
              <a:spcAft>
                <a:spcPts val="0"/>
              </a:spcAft>
              <a:buSzPts val="1100"/>
              <a:buNone/>
              <a:defRPr b="0" i="0" sz="1400" u="none" cap="none" strike="noStrike">
                <a:solidFill>
                  <a:schemeClr val="dk1"/>
                </a:solidFill>
                <a:latin typeface="Gill Sans"/>
                <a:ea typeface="Gill Sans"/>
                <a:cs typeface="Gill Sans"/>
                <a:sym typeface="Gill Sans"/>
              </a:defRPr>
            </a:lvl8pPr>
            <a:lvl9pPr lvl="8" marR="0" algn="l">
              <a:spcBef>
                <a:spcPts val="0"/>
              </a:spcBef>
              <a:spcAft>
                <a:spcPts val="0"/>
              </a:spcAft>
              <a:buSzPts val="1100"/>
              <a:buNone/>
              <a:defRPr b="0" i="0" sz="1400" u="none" cap="none" strike="noStrike">
                <a:solidFill>
                  <a:schemeClr val="dk1"/>
                </a:solidFill>
                <a:latin typeface="Gill Sans"/>
                <a:ea typeface="Gill Sans"/>
                <a:cs typeface="Gill Sans"/>
                <a:sym typeface="Gill Sans"/>
              </a:defRPr>
            </a:lvl9pPr>
          </a:lstStyle>
          <a:p/>
        </p:txBody>
      </p:sp>
      <p:sp>
        <p:nvSpPr>
          <p:cNvPr id="212" name="Google Shape;212;p38"/>
          <p:cNvSpPr txBox="1"/>
          <p:nvPr>
            <p:ph idx="12" type="sldNum"/>
          </p:nvPr>
        </p:nvSpPr>
        <p:spPr>
          <a:xfrm>
            <a:off x="7086600" y="4875110"/>
            <a:ext cx="2057400" cy="273900"/>
          </a:xfrm>
          <a:prstGeom prst="rect">
            <a:avLst/>
          </a:prstGeom>
          <a:noFill/>
          <a:ln>
            <a:noFill/>
          </a:ln>
        </p:spPr>
        <p:txBody>
          <a:bodyPr anchorCtr="0" anchor="t" bIns="34275" lIns="68575" spcFirstLastPara="1" rIns="68575" wrap="square" tIns="34275">
            <a:noAutofit/>
          </a:bodyPr>
          <a:lstStyle>
            <a:lvl1pPr indent="0" lvl="0" marL="0" marR="0" algn="l">
              <a:spcBef>
                <a:spcPts val="0"/>
              </a:spcBef>
              <a:buNone/>
              <a:defRPr sz="1400">
                <a:solidFill>
                  <a:schemeClr val="dk1"/>
                </a:solidFill>
                <a:latin typeface="Gill Sans"/>
                <a:ea typeface="Gill Sans"/>
                <a:cs typeface="Gill Sans"/>
                <a:sym typeface="Gill Sans"/>
              </a:defRPr>
            </a:lvl1pPr>
            <a:lvl2pPr indent="0" lvl="1" marL="0" marR="0" algn="l">
              <a:spcBef>
                <a:spcPts val="0"/>
              </a:spcBef>
              <a:buNone/>
              <a:defRPr sz="1400">
                <a:solidFill>
                  <a:schemeClr val="dk1"/>
                </a:solidFill>
                <a:latin typeface="Gill Sans"/>
                <a:ea typeface="Gill Sans"/>
                <a:cs typeface="Gill Sans"/>
                <a:sym typeface="Gill Sans"/>
              </a:defRPr>
            </a:lvl2pPr>
            <a:lvl3pPr indent="0" lvl="2" marL="0" marR="0" algn="l">
              <a:spcBef>
                <a:spcPts val="0"/>
              </a:spcBef>
              <a:buNone/>
              <a:defRPr sz="1400">
                <a:solidFill>
                  <a:schemeClr val="dk1"/>
                </a:solidFill>
                <a:latin typeface="Gill Sans"/>
                <a:ea typeface="Gill Sans"/>
                <a:cs typeface="Gill Sans"/>
                <a:sym typeface="Gill Sans"/>
              </a:defRPr>
            </a:lvl3pPr>
            <a:lvl4pPr indent="0" lvl="3" marL="0" marR="0" algn="l">
              <a:spcBef>
                <a:spcPts val="0"/>
              </a:spcBef>
              <a:buNone/>
              <a:defRPr sz="1400">
                <a:solidFill>
                  <a:schemeClr val="dk1"/>
                </a:solidFill>
                <a:latin typeface="Gill Sans"/>
                <a:ea typeface="Gill Sans"/>
                <a:cs typeface="Gill Sans"/>
                <a:sym typeface="Gill Sans"/>
              </a:defRPr>
            </a:lvl4pPr>
            <a:lvl5pPr indent="0" lvl="4" marL="0" marR="0" algn="l">
              <a:spcBef>
                <a:spcPts val="0"/>
              </a:spcBef>
              <a:buNone/>
              <a:defRPr sz="1400">
                <a:solidFill>
                  <a:schemeClr val="dk1"/>
                </a:solidFill>
                <a:latin typeface="Gill Sans"/>
                <a:ea typeface="Gill Sans"/>
                <a:cs typeface="Gill Sans"/>
                <a:sym typeface="Gill Sans"/>
              </a:defRPr>
            </a:lvl5pPr>
            <a:lvl6pPr indent="0" lvl="5" marL="0" marR="0" algn="l">
              <a:spcBef>
                <a:spcPts val="0"/>
              </a:spcBef>
              <a:buNone/>
              <a:defRPr sz="1400">
                <a:solidFill>
                  <a:schemeClr val="dk1"/>
                </a:solidFill>
                <a:latin typeface="Gill Sans"/>
                <a:ea typeface="Gill Sans"/>
                <a:cs typeface="Gill Sans"/>
                <a:sym typeface="Gill Sans"/>
              </a:defRPr>
            </a:lvl6pPr>
            <a:lvl7pPr indent="0" lvl="6" marL="0" marR="0" algn="l">
              <a:spcBef>
                <a:spcPts val="0"/>
              </a:spcBef>
              <a:buNone/>
              <a:defRPr sz="1400">
                <a:solidFill>
                  <a:schemeClr val="dk1"/>
                </a:solidFill>
                <a:latin typeface="Gill Sans"/>
                <a:ea typeface="Gill Sans"/>
                <a:cs typeface="Gill Sans"/>
                <a:sym typeface="Gill Sans"/>
              </a:defRPr>
            </a:lvl7pPr>
            <a:lvl8pPr indent="0" lvl="7" marL="0" marR="0" algn="l">
              <a:spcBef>
                <a:spcPts val="0"/>
              </a:spcBef>
              <a:buNone/>
              <a:defRPr sz="1400">
                <a:solidFill>
                  <a:schemeClr val="dk1"/>
                </a:solidFill>
                <a:latin typeface="Gill Sans"/>
                <a:ea typeface="Gill Sans"/>
                <a:cs typeface="Gill Sans"/>
                <a:sym typeface="Gill Sans"/>
              </a:defRPr>
            </a:lvl8pPr>
            <a:lvl9pPr indent="0" lvl="8" marL="0" marR="0" algn="l">
              <a:spcBef>
                <a:spcPts val="0"/>
              </a:spcBef>
              <a:buNone/>
              <a:defRPr sz="1400">
                <a:solidFill>
                  <a:schemeClr val="dk1"/>
                </a:solidFill>
                <a:latin typeface="Gill Sans"/>
                <a:ea typeface="Gill Sans"/>
                <a:cs typeface="Gill Sans"/>
                <a:sym typeface="Gill Sans"/>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213" name="Shape 213"/>
        <p:cNvGrpSpPr/>
        <p:nvPr/>
      </p:nvGrpSpPr>
      <p:grpSpPr>
        <a:xfrm>
          <a:off x="0" y="0"/>
          <a:ext cx="0" cy="0"/>
          <a:chOff x="0" y="0"/>
          <a:chExt cx="0" cy="0"/>
        </a:xfrm>
      </p:grpSpPr>
      <p:sp>
        <p:nvSpPr>
          <p:cNvPr id="214" name="Google Shape;214;p39"/>
          <p:cNvSpPr txBox="1"/>
          <p:nvPr>
            <p:ph type="title"/>
          </p:nvPr>
        </p:nvSpPr>
        <p:spPr>
          <a:xfrm>
            <a:off x="628650" y="273847"/>
            <a:ext cx="7886700" cy="994200"/>
          </a:xfrm>
          <a:prstGeom prst="rect">
            <a:avLst/>
          </a:prstGeom>
          <a:noFill/>
          <a:ln>
            <a:noFill/>
          </a:ln>
        </p:spPr>
        <p:txBody>
          <a:bodyPr anchorCtr="0" anchor="t" bIns="34275" lIns="68575" spcFirstLastPara="1" rIns="68575" wrap="square" tIns="34275">
            <a:noAutofit/>
          </a:bodyPr>
          <a:lstStyle>
            <a:lvl1pPr lvl="0" marR="0" algn="l">
              <a:lnSpc>
                <a:spcPct val="90000"/>
              </a:lnSpc>
              <a:spcBef>
                <a:spcPts val="0"/>
              </a:spcBef>
              <a:spcAft>
                <a:spcPts val="0"/>
              </a:spcAft>
              <a:buClr>
                <a:schemeClr val="dk1"/>
              </a:buClr>
              <a:buSzPts val="3300"/>
              <a:buFont typeface="Gill Sans"/>
              <a:buNone/>
              <a:defRPr b="0" i="0" sz="3300" u="none" cap="none" strike="noStrike">
                <a:solidFill>
                  <a:schemeClr val="dk1"/>
                </a:solidFill>
                <a:latin typeface="Gill Sans"/>
                <a:ea typeface="Gill Sans"/>
                <a:cs typeface="Gill Sans"/>
                <a:sym typeface="Gill Sans"/>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p:txBody>
      </p:sp>
      <p:sp>
        <p:nvSpPr>
          <p:cNvPr id="215" name="Google Shape;215;p39"/>
          <p:cNvSpPr txBox="1"/>
          <p:nvPr>
            <p:ph idx="1" type="body"/>
          </p:nvPr>
        </p:nvSpPr>
        <p:spPr>
          <a:xfrm rot="5400000">
            <a:off x="2940300" y="-942431"/>
            <a:ext cx="3263400" cy="7886700"/>
          </a:xfrm>
          <a:prstGeom prst="rect">
            <a:avLst/>
          </a:prstGeom>
          <a:noFill/>
          <a:ln>
            <a:noFill/>
          </a:ln>
        </p:spPr>
        <p:txBody>
          <a:bodyPr anchorCtr="0" anchor="t" bIns="34275" lIns="68575" spcFirstLastPara="1" rIns="68575" wrap="square" tIns="34275">
            <a:noAutofit/>
          </a:bodyPr>
          <a:lstStyle>
            <a:lvl1pPr indent="-361950" lvl="0" marL="457200" marR="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Gill Sans"/>
                <a:ea typeface="Gill Sans"/>
                <a:cs typeface="Gill Sans"/>
                <a:sym typeface="Gill Sans"/>
              </a:defRPr>
            </a:lvl1pPr>
            <a:lvl2pPr indent="-342900" lvl="1" marL="914400" marR="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Gill Sans"/>
                <a:ea typeface="Gill Sans"/>
                <a:cs typeface="Gill Sans"/>
                <a:sym typeface="Gill Sans"/>
              </a:defRPr>
            </a:lvl2pPr>
            <a:lvl3pPr indent="-323850" lvl="2" marL="1371600" marR="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Gill Sans"/>
                <a:ea typeface="Gill Sans"/>
                <a:cs typeface="Gill Sans"/>
                <a:sym typeface="Gill Sans"/>
              </a:defRPr>
            </a:lvl3pPr>
            <a:lvl4pPr indent="-317500" lvl="3" marL="1828800" marR="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Gill Sans"/>
                <a:ea typeface="Gill Sans"/>
                <a:cs typeface="Gill Sans"/>
                <a:sym typeface="Gill Sans"/>
              </a:defRPr>
            </a:lvl4pPr>
            <a:lvl5pPr indent="-317500" lvl="4" marL="2286000" marR="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Gill Sans"/>
                <a:ea typeface="Gill Sans"/>
                <a:cs typeface="Gill Sans"/>
                <a:sym typeface="Gill Sans"/>
              </a:defRPr>
            </a:lvl5pPr>
            <a:lvl6pPr indent="-317500" lvl="5" marL="2743200" marR="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Gill Sans"/>
                <a:ea typeface="Gill Sans"/>
                <a:cs typeface="Gill Sans"/>
                <a:sym typeface="Gill Sans"/>
              </a:defRPr>
            </a:lvl6pPr>
            <a:lvl7pPr indent="-317500" lvl="6" marL="3200400" marR="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Gill Sans"/>
                <a:ea typeface="Gill Sans"/>
                <a:cs typeface="Gill Sans"/>
                <a:sym typeface="Gill Sans"/>
              </a:defRPr>
            </a:lvl7pPr>
            <a:lvl8pPr indent="-317500" lvl="7" marL="3657600" marR="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Gill Sans"/>
                <a:ea typeface="Gill Sans"/>
                <a:cs typeface="Gill Sans"/>
                <a:sym typeface="Gill Sans"/>
              </a:defRPr>
            </a:lvl8pPr>
            <a:lvl9pPr indent="-317500" lvl="8" marL="4114800" marR="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Gill Sans"/>
                <a:ea typeface="Gill Sans"/>
                <a:cs typeface="Gill Sans"/>
                <a:sym typeface="Gill Sans"/>
              </a:defRPr>
            </a:lvl9pPr>
          </a:lstStyle>
          <a:p/>
        </p:txBody>
      </p:sp>
      <p:sp>
        <p:nvSpPr>
          <p:cNvPr id="216" name="Google Shape;216;p39"/>
          <p:cNvSpPr txBox="1"/>
          <p:nvPr>
            <p:ph idx="10" type="dt"/>
          </p:nvPr>
        </p:nvSpPr>
        <p:spPr>
          <a:xfrm>
            <a:off x="628650" y="4767267"/>
            <a:ext cx="2057400" cy="273900"/>
          </a:xfrm>
          <a:prstGeom prst="rect">
            <a:avLst/>
          </a:prstGeom>
          <a:noFill/>
          <a:ln>
            <a:noFill/>
          </a:ln>
        </p:spPr>
        <p:txBody>
          <a:bodyPr anchorCtr="0" anchor="t" bIns="34275" lIns="68575" spcFirstLastPara="1" rIns="68575" wrap="square" tIns="34275">
            <a:noAutofit/>
          </a:bodyPr>
          <a:lstStyle>
            <a:lvl1pPr lvl="0" marR="0" algn="l">
              <a:spcBef>
                <a:spcPts val="0"/>
              </a:spcBef>
              <a:spcAft>
                <a:spcPts val="0"/>
              </a:spcAft>
              <a:buSzPts val="1100"/>
              <a:buNone/>
              <a:defRPr sz="1400">
                <a:solidFill>
                  <a:schemeClr val="dk1"/>
                </a:solidFill>
                <a:latin typeface="Gill Sans"/>
                <a:ea typeface="Gill Sans"/>
                <a:cs typeface="Gill Sans"/>
                <a:sym typeface="Gill Sans"/>
              </a:defRPr>
            </a:lvl1pPr>
            <a:lvl2pPr lvl="1" marR="0" algn="l">
              <a:spcBef>
                <a:spcPts val="0"/>
              </a:spcBef>
              <a:spcAft>
                <a:spcPts val="0"/>
              </a:spcAft>
              <a:buSzPts val="1100"/>
              <a:buNone/>
              <a:defRPr b="0" i="0" sz="1400" u="none" cap="none" strike="noStrike">
                <a:solidFill>
                  <a:schemeClr val="dk1"/>
                </a:solidFill>
                <a:latin typeface="Gill Sans"/>
                <a:ea typeface="Gill Sans"/>
                <a:cs typeface="Gill Sans"/>
                <a:sym typeface="Gill Sans"/>
              </a:defRPr>
            </a:lvl2pPr>
            <a:lvl3pPr lvl="2" marR="0" algn="l">
              <a:spcBef>
                <a:spcPts val="0"/>
              </a:spcBef>
              <a:spcAft>
                <a:spcPts val="0"/>
              </a:spcAft>
              <a:buSzPts val="1100"/>
              <a:buNone/>
              <a:defRPr b="0" i="0" sz="1400" u="none" cap="none" strike="noStrike">
                <a:solidFill>
                  <a:schemeClr val="dk1"/>
                </a:solidFill>
                <a:latin typeface="Gill Sans"/>
                <a:ea typeface="Gill Sans"/>
                <a:cs typeface="Gill Sans"/>
                <a:sym typeface="Gill Sans"/>
              </a:defRPr>
            </a:lvl3pPr>
            <a:lvl4pPr lvl="3" marR="0" algn="l">
              <a:spcBef>
                <a:spcPts val="0"/>
              </a:spcBef>
              <a:spcAft>
                <a:spcPts val="0"/>
              </a:spcAft>
              <a:buSzPts val="1100"/>
              <a:buNone/>
              <a:defRPr b="0" i="0" sz="1400" u="none" cap="none" strike="noStrike">
                <a:solidFill>
                  <a:schemeClr val="dk1"/>
                </a:solidFill>
                <a:latin typeface="Gill Sans"/>
                <a:ea typeface="Gill Sans"/>
                <a:cs typeface="Gill Sans"/>
                <a:sym typeface="Gill Sans"/>
              </a:defRPr>
            </a:lvl4pPr>
            <a:lvl5pPr lvl="4" marR="0" algn="l">
              <a:spcBef>
                <a:spcPts val="0"/>
              </a:spcBef>
              <a:spcAft>
                <a:spcPts val="0"/>
              </a:spcAft>
              <a:buSzPts val="1100"/>
              <a:buNone/>
              <a:defRPr b="0" i="0" sz="1400" u="none" cap="none" strike="noStrike">
                <a:solidFill>
                  <a:schemeClr val="dk1"/>
                </a:solidFill>
                <a:latin typeface="Gill Sans"/>
                <a:ea typeface="Gill Sans"/>
                <a:cs typeface="Gill Sans"/>
                <a:sym typeface="Gill Sans"/>
              </a:defRPr>
            </a:lvl5pPr>
            <a:lvl6pPr lvl="5" marR="0" algn="l">
              <a:spcBef>
                <a:spcPts val="0"/>
              </a:spcBef>
              <a:spcAft>
                <a:spcPts val="0"/>
              </a:spcAft>
              <a:buSzPts val="1100"/>
              <a:buNone/>
              <a:defRPr b="0" i="0" sz="1400" u="none" cap="none" strike="noStrike">
                <a:solidFill>
                  <a:schemeClr val="dk1"/>
                </a:solidFill>
                <a:latin typeface="Gill Sans"/>
                <a:ea typeface="Gill Sans"/>
                <a:cs typeface="Gill Sans"/>
                <a:sym typeface="Gill Sans"/>
              </a:defRPr>
            </a:lvl6pPr>
            <a:lvl7pPr lvl="6" marR="0" algn="l">
              <a:spcBef>
                <a:spcPts val="0"/>
              </a:spcBef>
              <a:spcAft>
                <a:spcPts val="0"/>
              </a:spcAft>
              <a:buSzPts val="1100"/>
              <a:buNone/>
              <a:defRPr b="0" i="0" sz="1400" u="none" cap="none" strike="noStrike">
                <a:solidFill>
                  <a:schemeClr val="dk1"/>
                </a:solidFill>
                <a:latin typeface="Gill Sans"/>
                <a:ea typeface="Gill Sans"/>
                <a:cs typeface="Gill Sans"/>
                <a:sym typeface="Gill Sans"/>
              </a:defRPr>
            </a:lvl7pPr>
            <a:lvl8pPr lvl="7" marR="0" algn="l">
              <a:spcBef>
                <a:spcPts val="0"/>
              </a:spcBef>
              <a:spcAft>
                <a:spcPts val="0"/>
              </a:spcAft>
              <a:buSzPts val="1100"/>
              <a:buNone/>
              <a:defRPr b="0" i="0" sz="1400" u="none" cap="none" strike="noStrike">
                <a:solidFill>
                  <a:schemeClr val="dk1"/>
                </a:solidFill>
                <a:latin typeface="Gill Sans"/>
                <a:ea typeface="Gill Sans"/>
                <a:cs typeface="Gill Sans"/>
                <a:sym typeface="Gill Sans"/>
              </a:defRPr>
            </a:lvl8pPr>
            <a:lvl9pPr lvl="8" marR="0" algn="l">
              <a:spcBef>
                <a:spcPts val="0"/>
              </a:spcBef>
              <a:spcAft>
                <a:spcPts val="0"/>
              </a:spcAft>
              <a:buSzPts val="1100"/>
              <a:buNone/>
              <a:defRPr b="0" i="0" sz="1400" u="none" cap="none" strike="noStrike">
                <a:solidFill>
                  <a:schemeClr val="dk1"/>
                </a:solidFill>
                <a:latin typeface="Gill Sans"/>
                <a:ea typeface="Gill Sans"/>
                <a:cs typeface="Gill Sans"/>
                <a:sym typeface="Gill Sans"/>
              </a:defRPr>
            </a:lvl9pPr>
          </a:lstStyle>
          <a:p/>
        </p:txBody>
      </p:sp>
      <p:sp>
        <p:nvSpPr>
          <p:cNvPr id="217" name="Google Shape;217;p39"/>
          <p:cNvSpPr txBox="1"/>
          <p:nvPr>
            <p:ph idx="11" type="ftr"/>
          </p:nvPr>
        </p:nvSpPr>
        <p:spPr>
          <a:xfrm>
            <a:off x="3028950" y="4767267"/>
            <a:ext cx="3086100" cy="273900"/>
          </a:xfrm>
          <a:prstGeom prst="rect">
            <a:avLst/>
          </a:prstGeom>
          <a:noFill/>
          <a:ln>
            <a:noFill/>
          </a:ln>
        </p:spPr>
        <p:txBody>
          <a:bodyPr anchorCtr="0" anchor="t" bIns="34275" lIns="68575" spcFirstLastPara="1" rIns="68575" wrap="square" tIns="34275">
            <a:noAutofit/>
          </a:bodyPr>
          <a:lstStyle>
            <a:lvl1pPr lvl="0" marR="0" algn="l">
              <a:spcBef>
                <a:spcPts val="0"/>
              </a:spcBef>
              <a:spcAft>
                <a:spcPts val="0"/>
              </a:spcAft>
              <a:buSzPts val="1100"/>
              <a:buNone/>
              <a:defRPr sz="1400">
                <a:solidFill>
                  <a:schemeClr val="dk1"/>
                </a:solidFill>
                <a:latin typeface="Gill Sans"/>
                <a:ea typeface="Gill Sans"/>
                <a:cs typeface="Gill Sans"/>
                <a:sym typeface="Gill Sans"/>
              </a:defRPr>
            </a:lvl1pPr>
            <a:lvl2pPr lvl="1" marR="0" algn="l">
              <a:spcBef>
                <a:spcPts val="0"/>
              </a:spcBef>
              <a:spcAft>
                <a:spcPts val="0"/>
              </a:spcAft>
              <a:buSzPts val="1100"/>
              <a:buNone/>
              <a:defRPr b="0" i="0" sz="1400" u="none" cap="none" strike="noStrike">
                <a:solidFill>
                  <a:schemeClr val="dk1"/>
                </a:solidFill>
                <a:latin typeface="Gill Sans"/>
                <a:ea typeface="Gill Sans"/>
                <a:cs typeface="Gill Sans"/>
                <a:sym typeface="Gill Sans"/>
              </a:defRPr>
            </a:lvl2pPr>
            <a:lvl3pPr lvl="2" marR="0" algn="l">
              <a:spcBef>
                <a:spcPts val="0"/>
              </a:spcBef>
              <a:spcAft>
                <a:spcPts val="0"/>
              </a:spcAft>
              <a:buSzPts val="1100"/>
              <a:buNone/>
              <a:defRPr b="0" i="0" sz="1400" u="none" cap="none" strike="noStrike">
                <a:solidFill>
                  <a:schemeClr val="dk1"/>
                </a:solidFill>
                <a:latin typeface="Gill Sans"/>
                <a:ea typeface="Gill Sans"/>
                <a:cs typeface="Gill Sans"/>
                <a:sym typeface="Gill Sans"/>
              </a:defRPr>
            </a:lvl3pPr>
            <a:lvl4pPr lvl="3" marR="0" algn="l">
              <a:spcBef>
                <a:spcPts val="0"/>
              </a:spcBef>
              <a:spcAft>
                <a:spcPts val="0"/>
              </a:spcAft>
              <a:buSzPts val="1100"/>
              <a:buNone/>
              <a:defRPr b="0" i="0" sz="1400" u="none" cap="none" strike="noStrike">
                <a:solidFill>
                  <a:schemeClr val="dk1"/>
                </a:solidFill>
                <a:latin typeface="Gill Sans"/>
                <a:ea typeface="Gill Sans"/>
                <a:cs typeface="Gill Sans"/>
                <a:sym typeface="Gill Sans"/>
              </a:defRPr>
            </a:lvl4pPr>
            <a:lvl5pPr lvl="4" marR="0" algn="l">
              <a:spcBef>
                <a:spcPts val="0"/>
              </a:spcBef>
              <a:spcAft>
                <a:spcPts val="0"/>
              </a:spcAft>
              <a:buSzPts val="1100"/>
              <a:buNone/>
              <a:defRPr b="0" i="0" sz="1400" u="none" cap="none" strike="noStrike">
                <a:solidFill>
                  <a:schemeClr val="dk1"/>
                </a:solidFill>
                <a:latin typeface="Gill Sans"/>
                <a:ea typeface="Gill Sans"/>
                <a:cs typeface="Gill Sans"/>
                <a:sym typeface="Gill Sans"/>
              </a:defRPr>
            </a:lvl5pPr>
            <a:lvl6pPr lvl="5" marR="0" algn="l">
              <a:spcBef>
                <a:spcPts val="0"/>
              </a:spcBef>
              <a:spcAft>
                <a:spcPts val="0"/>
              </a:spcAft>
              <a:buSzPts val="1100"/>
              <a:buNone/>
              <a:defRPr b="0" i="0" sz="1400" u="none" cap="none" strike="noStrike">
                <a:solidFill>
                  <a:schemeClr val="dk1"/>
                </a:solidFill>
                <a:latin typeface="Gill Sans"/>
                <a:ea typeface="Gill Sans"/>
                <a:cs typeface="Gill Sans"/>
                <a:sym typeface="Gill Sans"/>
              </a:defRPr>
            </a:lvl6pPr>
            <a:lvl7pPr lvl="6" marR="0" algn="l">
              <a:spcBef>
                <a:spcPts val="0"/>
              </a:spcBef>
              <a:spcAft>
                <a:spcPts val="0"/>
              </a:spcAft>
              <a:buSzPts val="1100"/>
              <a:buNone/>
              <a:defRPr b="0" i="0" sz="1400" u="none" cap="none" strike="noStrike">
                <a:solidFill>
                  <a:schemeClr val="dk1"/>
                </a:solidFill>
                <a:latin typeface="Gill Sans"/>
                <a:ea typeface="Gill Sans"/>
                <a:cs typeface="Gill Sans"/>
                <a:sym typeface="Gill Sans"/>
              </a:defRPr>
            </a:lvl7pPr>
            <a:lvl8pPr lvl="7" marR="0" algn="l">
              <a:spcBef>
                <a:spcPts val="0"/>
              </a:spcBef>
              <a:spcAft>
                <a:spcPts val="0"/>
              </a:spcAft>
              <a:buSzPts val="1100"/>
              <a:buNone/>
              <a:defRPr b="0" i="0" sz="1400" u="none" cap="none" strike="noStrike">
                <a:solidFill>
                  <a:schemeClr val="dk1"/>
                </a:solidFill>
                <a:latin typeface="Gill Sans"/>
                <a:ea typeface="Gill Sans"/>
                <a:cs typeface="Gill Sans"/>
                <a:sym typeface="Gill Sans"/>
              </a:defRPr>
            </a:lvl8pPr>
            <a:lvl9pPr lvl="8" marR="0" algn="l">
              <a:spcBef>
                <a:spcPts val="0"/>
              </a:spcBef>
              <a:spcAft>
                <a:spcPts val="0"/>
              </a:spcAft>
              <a:buSzPts val="1100"/>
              <a:buNone/>
              <a:defRPr b="0" i="0" sz="1400" u="none" cap="none" strike="noStrike">
                <a:solidFill>
                  <a:schemeClr val="dk1"/>
                </a:solidFill>
                <a:latin typeface="Gill Sans"/>
                <a:ea typeface="Gill Sans"/>
                <a:cs typeface="Gill Sans"/>
                <a:sym typeface="Gill Sans"/>
              </a:defRPr>
            </a:lvl9pPr>
          </a:lstStyle>
          <a:p/>
        </p:txBody>
      </p:sp>
      <p:sp>
        <p:nvSpPr>
          <p:cNvPr id="218" name="Google Shape;218;p39"/>
          <p:cNvSpPr txBox="1"/>
          <p:nvPr>
            <p:ph idx="12" type="sldNum"/>
          </p:nvPr>
        </p:nvSpPr>
        <p:spPr>
          <a:xfrm>
            <a:off x="7086600" y="4875110"/>
            <a:ext cx="2057400" cy="273900"/>
          </a:xfrm>
          <a:prstGeom prst="rect">
            <a:avLst/>
          </a:prstGeom>
          <a:noFill/>
          <a:ln>
            <a:noFill/>
          </a:ln>
        </p:spPr>
        <p:txBody>
          <a:bodyPr anchorCtr="0" anchor="t" bIns="34275" lIns="68575" spcFirstLastPara="1" rIns="68575" wrap="square" tIns="34275">
            <a:noAutofit/>
          </a:bodyPr>
          <a:lstStyle>
            <a:lvl1pPr indent="0" lvl="0" marL="0" marR="0" algn="l">
              <a:spcBef>
                <a:spcPts val="0"/>
              </a:spcBef>
              <a:buNone/>
              <a:defRPr sz="1400">
                <a:solidFill>
                  <a:schemeClr val="dk1"/>
                </a:solidFill>
                <a:latin typeface="Gill Sans"/>
                <a:ea typeface="Gill Sans"/>
                <a:cs typeface="Gill Sans"/>
                <a:sym typeface="Gill Sans"/>
              </a:defRPr>
            </a:lvl1pPr>
            <a:lvl2pPr indent="0" lvl="1" marL="0" marR="0" algn="l">
              <a:spcBef>
                <a:spcPts val="0"/>
              </a:spcBef>
              <a:buNone/>
              <a:defRPr sz="1400">
                <a:solidFill>
                  <a:schemeClr val="dk1"/>
                </a:solidFill>
                <a:latin typeface="Gill Sans"/>
                <a:ea typeface="Gill Sans"/>
                <a:cs typeface="Gill Sans"/>
                <a:sym typeface="Gill Sans"/>
              </a:defRPr>
            </a:lvl2pPr>
            <a:lvl3pPr indent="0" lvl="2" marL="0" marR="0" algn="l">
              <a:spcBef>
                <a:spcPts val="0"/>
              </a:spcBef>
              <a:buNone/>
              <a:defRPr sz="1400">
                <a:solidFill>
                  <a:schemeClr val="dk1"/>
                </a:solidFill>
                <a:latin typeface="Gill Sans"/>
                <a:ea typeface="Gill Sans"/>
                <a:cs typeface="Gill Sans"/>
                <a:sym typeface="Gill Sans"/>
              </a:defRPr>
            </a:lvl3pPr>
            <a:lvl4pPr indent="0" lvl="3" marL="0" marR="0" algn="l">
              <a:spcBef>
                <a:spcPts val="0"/>
              </a:spcBef>
              <a:buNone/>
              <a:defRPr sz="1400">
                <a:solidFill>
                  <a:schemeClr val="dk1"/>
                </a:solidFill>
                <a:latin typeface="Gill Sans"/>
                <a:ea typeface="Gill Sans"/>
                <a:cs typeface="Gill Sans"/>
                <a:sym typeface="Gill Sans"/>
              </a:defRPr>
            </a:lvl4pPr>
            <a:lvl5pPr indent="0" lvl="4" marL="0" marR="0" algn="l">
              <a:spcBef>
                <a:spcPts val="0"/>
              </a:spcBef>
              <a:buNone/>
              <a:defRPr sz="1400">
                <a:solidFill>
                  <a:schemeClr val="dk1"/>
                </a:solidFill>
                <a:latin typeface="Gill Sans"/>
                <a:ea typeface="Gill Sans"/>
                <a:cs typeface="Gill Sans"/>
                <a:sym typeface="Gill Sans"/>
              </a:defRPr>
            </a:lvl5pPr>
            <a:lvl6pPr indent="0" lvl="5" marL="0" marR="0" algn="l">
              <a:spcBef>
                <a:spcPts val="0"/>
              </a:spcBef>
              <a:buNone/>
              <a:defRPr sz="1400">
                <a:solidFill>
                  <a:schemeClr val="dk1"/>
                </a:solidFill>
                <a:latin typeface="Gill Sans"/>
                <a:ea typeface="Gill Sans"/>
                <a:cs typeface="Gill Sans"/>
                <a:sym typeface="Gill Sans"/>
              </a:defRPr>
            </a:lvl6pPr>
            <a:lvl7pPr indent="0" lvl="6" marL="0" marR="0" algn="l">
              <a:spcBef>
                <a:spcPts val="0"/>
              </a:spcBef>
              <a:buNone/>
              <a:defRPr sz="1400">
                <a:solidFill>
                  <a:schemeClr val="dk1"/>
                </a:solidFill>
                <a:latin typeface="Gill Sans"/>
                <a:ea typeface="Gill Sans"/>
                <a:cs typeface="Gill Sans"/>
                <a:sym typeface="Gill Sans"/>
              </a:defRPr>
            </a:lvl7pPr>
            <a:lvl8pPr indent="0" lvl="7" marL="0" marR="0" algn="l">
              <a:spcBef>
                <a:spcPts val="0"/>
              </a:spcBef>
              <a:buNone/>
              <a:defRPr sz="1400">
                <a:solidFill>
                  <a:schemeClr val="dk1"/>
                </a:solidFill>
                <a:latin typeface="Gill Sans"/>
                <a:ea typeface="Gill Sans"/>
                <a:cs typeface="Gill Sans"/>
                <a:sym typeface="Gill Sans"/>
              </a:defRPr>
            </a:lvl8pPr>
            <a:lvl9pPr indent="0" lvl="8" marL="0" marR="0" algn="l">
              <a:spcBef>
                <a:spcPts val="0"/>
              </a:spcBef>
              <a:buNone/>
              <a:defRPr sz="1400">
                <a:solidFill>
                  <a:schemeClr val="dk1"/>
                </a:solidFill>
                <a:latin typeface="Gill Sans"/>
                <a:ea typeface="Gill Sans"/>
                <a:cs typeface="Gill Sans"/>
                <a:sym typeface="Gill Sans"/>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219" name="Shape 219"/>
        <p:cNvGrpSpPr/>
        <p:nvPr/>
      </p:nvGrpSpPr>
      <p:grpSpPr>
        <a:xfrm>
          <a:off x="0" y="0"/>
          <a:ext cx="0" cy="0"/>
          <a:chOff x="0" y="0"/>
          <a:chExt cx="0" cy="0"/>
        </a:xfrm>
      </p:grpSpPr>
      <p:sp>
        <p:nvSpPr>
          <p:cNvPr id="220" name="Google Shape;220;p40"/>
          <p:cNvSpPr txBox="1"/>
          <p:nvPr>
            <p:ph type="title"/>
          </p:nvPr>
        </p:nvSpPr>
        <p:spPr>
          <a:xfrm rot="5400000">
            <a:off x="5350052" y="1467544"/>
            <a:ext cx="4359000" cy="1971600"/>
          </a:xfrm>
          <a:prstGeom prst="rect">
            <a:avLst/>
          </a:prstGeom>
          <a:noFill/>
          <a:ln>
            <a:noFill/>
          </a:ln>
        </p:spPr>
        <p:txBody>
          <a:bodyPr anchorCtr="0" anchor="t" bIns="34275" lIns="68575" spcFirstLastPara="1" rIns="68575" wrap="square" tIns="34275">
            <a:noAutofit/>
          </a:bodyPr>
          <a:lstStyle>
            <a:lvl1pPr lvl="0" marR="0" algn="l">
              <a:lnSpc>
                <a:spcPct val="90000"/>
              </a:lnSpc>
              <a:spcBef>
                <a:spcPts val="0"/>
              </a:spcBef>
              <a:spcAft>
                <a:spcPts val="0"/>
              </a:spcAft>
              <a:buClr>
                <a:schemeClr val="dk1"/>
              </a:buClr>
              <a:buSzPts val="3300"/>
              <a:buFont typeface="Gill Sans"/>
              <a:buNone/>
              <a:defRPr b="0" i="0" sz="3300" u="none" cap="none" strike="noStrike">
                <a:solidFill>
                  <a:schemeClr val="dk1"/>
                </a:solidFill>
                <a:latin typeface="Gill Sans"/>
                <a:ea typeface="Gill Sans"/>
                <a:cs typeface="Gill Sans"/>
                <a:sym typeface="Gill Sans"/>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p:txBody>
      </p:sp>
      <p:sp>
        <p:nvSpPr>
          <p:cNvPr id="221" name="Google Shape;221;p40"/>
          <p:cNvSpPr txBox="1"/>
          <p:nvPr>
            <p:ph idx="1" type="body"/>
          </p:nvPr>
        </p:nvSpPr>
        <p:spPr>
          <a:xfrm rot="5400000">
            <a:off x="1349477" y="-447056"/>
            <a:ext cx="4359000" cy="5800800"/>
          </a:xfrm>
          <a:prstGeom prst="rect">
            <a:avLst/>
          </a:prstGeom>
          <a:noFill/>
          <a:ln>
            <a:noFill/>
          </a:ln>
        </p:spPr>
        <p:txBody>
          <a:bodyPr anchorCtr="0" anchor="t" bIns="34275" lIns="68575" spcFirstLastPara="1" rIns="68575" wrap="square" tIns="34275">
            <a:noAutofit/>
          </a:bodyPr>
          <a:lstStyle>
            <a:lvl1pPr indent="-361950" lvl="0" marL="457200" marR="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Gill Sans"/>
                <a:ea typeface="Gill Sans"/>
                <a:cs typeface="Gill Sans"/>
                <a:sym typeface="Gill Sans"/>
              </a:defRPr>
            </a:lvl1pPr>
            <a:lvl2pPr indent="-342900" lvl="1" marL="914400" marR="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Gill Sans"/>
                <a:ea typeface="Gill Sans"/>
                <a:cs typeface="Gill Sans"/>
                <a:sym typeface="Gill Sans"/>
              </a:defRPr>
            </a:lvl2pPr>
            <a:lvl3pPr indent="-323850" lvl="2" marL="1371600" marR="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Gill Sans"/>
                <a:ea typeface="Gill Sans"/>
                <a:cs typeface="Gill Sans"/>
                <a:sym typeface="Gill Sans"/>
              </a:defRPr>
            </a:lvl3pPr>
            <a:lvl4pPr indent="-317500" lvl="3" marL="1828800" marR="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Gill Sans"/>
                <a:ea typeface="Gill Sans"/>
                <a:cs typeface="Gill Sans"/>
                <a:sym typeface="Gill Sans"/>
              </a:defRPr>
            </a:lvl4pPr>
            <a:lvl5pPr indent="-317500" lvl="4" marL="2286000" marR="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Gill Sans"/>
                <a:ea typeface="Gill Sans"/>
                <a:cs typeface="Gill Sans"/>
                <a:sym typeface="Gill Sans"/>
              </a:defRPr>
            </a:lvl5pPr>
            <a:lvl6pPr indent="-317500" lvl="5" marL="2743200" marR="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Gill Sans"/>
                <a:ea typeface="Gill Sans"/>
                <a:cs typeface="Gill Sans"/>
                <a:sym typeface="Gill Sans"/>
              </a:defRPr>
            </a:lvl6pPr>
            <a:lvl7pPr indent="-317500" lvl="6" marL="3200400" marR="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Gill Sans"/>
                <a:ea typeface="Gill Sans"/>
                <a:cs typeface="Gill Sans"/>
                <a:sym typeface="Gill Sans"/>
              </a:defRPr>
            </a:lvl7pPr>
            <a:lvl8pPr indent="-317500" lvl="7" marL="3657600" marR="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Gill Sans"/>
                <a:ea typeface="Gill Sans"/>
                <a:cs typeface="Gill Sans"/>
                <a:sym typeface="Gill Sans"/>
              </a:defRPr>
            </a:lvl8pPr>
            <a:lvl9pPr indent="-317500" lvl="8" marL="4114800" marR="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Gill Sans"/>
                <a:ea typeface="Gill Sans"/>
                <a:cs typeface="Gill Sans"/>
                <a:sym typeface="Gill Sans"/>
              </a:defRPr>
            </a:lvl9pPr>
          </a:lstStyle>
          <a:p/>
        </p:txBody>
      </p:sp>
      <p:sp>
        <p:nvSpPr>
          <p:cNvPr id="222" name="Google Shape;222;p40"/>
          <p:cNvSpPr txBox="1"/>
          <p:nvPr>
            <p:ph idx="10" type="dt"/>
          </p:nvPr>
        </p:nvSpPr>
        <p:spPr>
          <a:xfrm>
            <a:off x="628650" y="4767267"/>
            <a:ext cx="2057400" cy="273900"/>
          </a:xfrm>
          <a:prstGeom prst="rect">
            <a:avLst/>
          </a:prstGeom>
          <a:noFill/>
          <a:ln>
            <a:noFill/>
          </a:ln>
        </p:spPr>
        <p:txBody>
          <a:bodyPr anchorCtr="0" anchor="t" bIns="34275" lIns="68575" spcFirstLastPara="1" rIns="68575" wrap="square" tIns="34275">
            <a:noAutofit/>
          </a:bodyPr>
          <a:lstStyle>
            <a:lvl1pPr lvl="0" marR="0" algn="l">
              <a:spcBef>
                <a:spcPts val="0"/>
              </a:spcBef>
              <a:spcAft>
                <a:spcPts val="0"/>
              </a:spcAft>
              <a:buSzPts val="1100"/>
              <a:buNone/>
              <a:defRPr sz="1400">
                <a:solidFill>
                  <a:schemeClr val="dk1"/>
                </a:solidFill>
                <a:latin typeface="Gill Sans"/>
                <a:ea typeface="Gill Sans"/>
                <a:cs typeface="Gill Sans"/>
                <a:sym typeface="Gill Sans"/>
              </a:defRPr>
            </a:lvl1pPr>
            <a:lvl2pPr lvl="1" marR="0" algn="l">
              <a:spcBef>
                <a:spcPts val="0"/>
              </a:spcBef>
              <a:spcAft>
                <a:spcPts val="0"/>
              </a:spcAft>
              <a:buSzPts val="1100"/>
              <a:buNone/>
              <a:defRPr b="0" i="0" sz="1400" u="none" cap="none" strike="noStrike">
                <a:solidFill>
                  <a:schemeClr val="dk1"/>
                </a:solidFill>
                <a:latin typeface="Gill Sans"/>
                <a:ea typeface="Gill Sans"/>
                <a:cs typeface="Gill Sans"/>
                <a:sym typeface="Gill Sans"/>
              </a:defRPr>
            </a:lvl2pPr>
            <a:lvl3pPr lvl="2" marR="0" algn="l">
              <a:spcBef>
                <a:spcPts val="0"/>
              </a:spcBef>
              <a:spcAft>
                <a:spcPts val="0"/>
              </a:spcAft>
              <a:buSzPts val="1100"/>
              <a:buNone/>
              <a:defRPr b="0" i="0" sz="1400" u="none" cap="none" strike="noStrike">
                <a:solidFill>
                  <a:schemeClr val="dk1"/>
                </a:solidFill>
                <a:latin typeface="Gill Sans"/>
                <a:ea typeface="Gill Sans"/>
                <a:cs typeface="Gill Sans"/>
                <a:sym typeface="Gill Sans"/>
              </a:defRPr>
            </a:lvl3pPr>
            <a:lvl4pPr lvl="3" marR="0" algn="l">
              <a:spcBef>
                <a:spcPts val="0"/>
              </a:spcBef>
              <a:spcAft>
                <a:spcPts val="0"/>
              </a:spcAft>
              <a:buSzPts val="1100"/>
              <a:buNone/>
              <a:defRPr b="0" i="0" sz="1400" u="none" cap="none" strike="noStrike">
                <a:solidFill>
                  <a:schemeClr val="dk1"/>
                </a:solidFill>
                <a:latin typeface="Gill Sans"/>
                <a:ea typeface="Gill Sans"/>
                <a:cs typeface="Gill Sans"/>
                <a:sym typeface="Gill Sans"/>
              </a:defRPr>
            </a:lvl4pPr>
            <a:lvl5pPr lvl="4" marR="0" algn="l">
              <a:spcBef>
                <a:spcPts val="0"/>
              </a:spcBef>
              <a:spcAft>
                <a:spcPts val="0"/>
              </a:spcAft>
              <a:buSzPts val="1100"/>
              <a:buNone/>
              <a:defRPr b="0" i="0" sz="1400" u="none" cap="none" strike="noStrike">
                <a:solidFill>
                  <a:schemeClr val="dk1"/>
                </a:solidFill>
                <a:latin typeface="Gill Sans"/>
                <a:ea typeface="Gill Sans"/>
                <a:cs typeface="Gill Sans"/>
                <a:sym typeface="Gill Sans"/>
              </a:defRPr>
            </a:lvl5pPr>
            <a:lvl6pPr lvl="5" marR="0" algn="l">
              <a:spcBef>
                <a:spcPts val="0"/>
              </a:spcBef>
              <a:spcAft>
                <a:spcPts val="0"/>
              </a:spcAft>
              <a:buSzPts val="1100"/>
              <a:buNone/>
              <a:defRPr b="0" i="0" sz="1400" u="none" cap="none" strike="noStrike">
                <a:solidFill>
                  <a:schemeClr val="dk1"/>
                </a:solidFill>
                <a:latin typeface="Gill Sans"/>
                <a:ea typeface="Gill Sans"/>
                <a:cs typeface="Gill Sans"/>
                <a:sym typeface="Gill Sans"/>
              </a:defRPr>
            </a:lvl6pPr>
            <a:lvl7pPr lvl="6" marR="0" algn="l">
              <a:spcBef>
                <a:spcPts val="0"/>
              </a:spcBef>
              <a:spcAft>
                <a:spcPts val="0"/>
              </a:spcAft>
              <a:buSzPts val="1100"/>
              <a:buNone/>
              <a:defRPr b="0" i="0" sz="1400" u="none" cap="none" strike="noStrike">
                <a:solidFill>
                  <a:schemeClr val="dk1"/>
                </a:solidFill>
                <a:latin typeface="Gill Sans"/>
                <a:ea typeface="Gill Sans"/>
                <a:cs typeface="Gill Sans"/>
                <a:sym typeface="Gill Sans"/>
              </a:defRPr>
            </a:lvl7pPr>
            <a:lvl8pPr lvl="7" marR="0" algn="l">
              <a:spcBef>
                <a:spcPts val="0"/>
              </a:spcBef>
              <a:spcAft>
                <a:spcPts val="0"/>
              </a:spcAft>
              <a:buSzPts val="1100"/>
              <a:buNone/>
              <a:defRPr b="0" i="0" sz="1400" u="none" cap="none" strike="noStrike">
                <a:solidFill>
                  <a:schemeClr val="dk1"/>
                </a:solidFill>
                <a:latin typeface="Gill Sans"/>
                <a:ea typeface="Gill Sans"/>
                <a:cs typeface="Gill Sans"/>
                <a:sym typeface="Gill Sans"/>
              </a:defRPr>
            </a:lvl8pPr>
            <a:lvl9pPr lvl="8" marR="0" algn="l">
              <a:spcBef>
                <a:spcPts val="0"/>
              </a:spcBef>
              <a:spcAft>
                <a:spcPts val="0"/>
              </a:spcAft>
              <a:buSzPts val="1100"/>
              <a:buNone/>
              <a:defRPr b="0" i="0" sz="1400" u="none" cap="none" strike="noStrike">
                <a:solidFill>
                  <a:schemeClr val="dk1"/>
                </a:solidFill>
                <a:latin typeface="Gill Sans"/>
                <a:ea typeface="Gill Sans"/>
                <a:cs typeface="Gill Sans"/>
                <a:sym typeface="Gill Sans"/>
              </a:defRPr>
            </a:lvl9pPr>
          </a:lstStyle>
          <a:p/>
        </p:txBody>
      </p:sp>
      <p:sp>
        <p:nvSpPr>
          <p:cNvPr id="223" name="Google Shape;223;p40"/>
          <p:cNvSpPr txBox="1"/>
          <p:nvPr>
            <p:ph idx="11" type="ftr"/>
          </p:nvPr>
        </p:nvSpPr>
        <p:spPr>
          <a:xfrm>
            <a:off x="3028950" y="4767267"/>
            <a:ext cx="3086100" cy="273900"/>
          </a:xfrm>
          <a:prstGeom prst="rect">
            <a:avLst/>
          </a:prstGeom>
          <a:noFill/>
          <a:ln>
            <a:noFill/>
          </a:ln>
        </p:spPr>
        <p:txBody>
          <a:bodyPr anchorCtr="0" anchor="t" bIns="34275" lIns="68575" spcFirstLastPara="1" rIns="68575" wrap="square" tIns="34275">
            <a:noAutofit/>
          </a:bodyPr>
          <a:lstStyle>
            <a:lvl1pPr lvl="0" marR="0" algn="l">
              <a:spcBef>
                <a:spcPts val="0"/>
              </a:spcBef>
              <a:spcAft>
                <a:spcPts val="0"/>
              </a:spcAft>
              <a:buSzPts val="1100"/>
              <a:buNone/>
              <a:defRPr sz="1400">
                <a:solidFill>
                  <a:schemeClr val="dk1"/>
                </a:solidFill>
                <a:latin typeface="Gill Sans"/>
                <a:ea typeface="Gill Sans"/>
                <a:cs typeface="Gill Sans"/>
                <a:sym typeface="Gill Sans"/>
              </a:defRPr>
            </a:lvl1pPr>
            <a:lvl2pPr lvl="1" marR="0" algn="l">
              <a:spcBef>
                <a:spcPts val="0"/>
              </a:spcBef>
              <a:spcAft>
                <a:spcPts val="0"/>
              </a:spcAft>
              <a:buSzPts val="1100"/>
              <a:buNone/>
              <a:defRPr b="0" i="0" sz="1400" u="none" cap="none" strike="noStrike">
                <a:solidFill>
                  <a:schemeClr val="dk1"/>
                </a:solidFill>
                <a:latin typeface="Gill Sans"/>
                <a:ea typeface="Gill Sans"/>
                <a:cs typeface="Gill Sans"/>
                <a:sym typeface="Gill Sans"/>
              </a:defRPr>
            </a:lvl2pPr>
            <a:lvl3pPr lvl="2" marR="0" algn="l">
              <a:spcBef>
                <a:spcPts val="0"/>
              </a:spcBef>
              <a:spcAft>
                <a:spcPts val="0"/>
              </a:spcAft>
              <a:buSzPts val="1100"/>
              <a:buNone/>
              <a:defRPr b="0" i="0" sz="1400" u="none" cap="none" strike="noStrike">
                <a:solidFill>
                  <a:schemeClr val="dk1"/>
                </a:solidFill>
                <a:latin typeface="Gill Sans"/>
                <a:ea typeface="Gill Sans"/>
                <a:cs typeface="Gill Sans"/>
                <a:sym typeface="Gill Sans"/>
              </a:defRPr>
            </a:lvl3pPr>
            <a:lvl4pPr lvl="3" marR="0" algn="l">
              <a:spcBef>
                <a:spcPts val="0"/>
              </a:spcBef>
              <a:spcAft>
                <a:spcPts val="0"/>
              </a:spcAft>
              <a:buSzPts val="1100"/>
              <a:buNone/>
              <a:defRPr b="0" i="0" sz="1400" u="none" cap="none" strike="noStrike">
                <a:solidFill>
                  <a:schemeClr val="dk1"/>
                </a:solidFill>
                <a:latin typeface="Gill Sans"/>
                <a:ea typeface="Gill Sans"/>
                <a:cs typeface="Gill Sans"/>
                <a:sym typeface="Gill Sans"/>
              </a:defRPr>
            </a:lvl4pPr>
            <a:lvl5pPr lvl="4" marR="0" algn="l">
              <a:spcBef>
                <a:spcPts val="0"/>
              </a:spcBef>
              <a:spcAft>
                <a:spcPts val="0"/>
              </a:spcAft>
              <a:buSzPts val="1100"/>
              <a:buNone/>
              <a:defRPr b="0" i="0" sz="1400" u="none" cap="none" strike="noStrike">
                <a:solidFill>
                  <a:schemeClr val="dk1"/>
                </a:solidFill>
                <a:latin typeface="Gill Sans"/>
                <a:ea typeface="Gill Sans"/>
                <a:cs typeface="Gill Sans"/>
                <a:sym typeface="Gill Sans"/>
              </a:defRPr>
            </a:lvl5pPr>
            <a:lvl6pPr lvl="5" marR="0" algn="l">
              <a:spcBef>
                <a:spcPts val="0"/>
              </a:spcBef>
              <a:spcAft>
                <a:spcPts val="0"/>
              </a:spcAft>
              <a:buSzPts val="1100"/>
              <a:buNone/>
              <a:defRPr b="0" i="0" sz="1400" u="none" cap="none" strike="noStrike">
                <a:solidFill>
                  <a:schemeClr val="dk1"/>
                </a:solidFill>
                <a:latin typeface="Gill Sans"/>
                <a:ea typeface="Gill Sans"/>
                <a:cs typeface="Gill Sans"/>
                <a:sym typeface="Gill Sans"/>
              </a:defRPr>
            </a:lvl6pPr>
            <a:lvl7pPr lvl="6" marR="0" algn="l">
              <a:spcBef>
                <a:spcPts val="0"/>
              </a:spcBef>
              <a:spcAft>
                <a:spcPts val="0"/>
              </a:spcAft>
              <a:buSzPts val="1100"/>
              <a:buNone/>
              <a:defRPr b="0" i="0" sz="1400" u="none" cap="none" strike="noStrike">
                <a:solidFill>
                  <a:schemeClr val="dk1"/>
                </a:solidFill>
                <a:latin typeface="Gill Sans"/>
                <a:ea typeface="Gill Sans"/>
                <a:cs typeface="Gill Sans"/>
                <a:sym typeface="Gill Sans"/>
              </a:defRPr>
            </a:lvl7pPr>
            <a:lvl8pPr lvl="7" marR="0" algn="l">
              <a:spcBef>
                <a:spcPts val="0"/>
              </a:spcBef>
              <a:spcAft>
                <a:spcPts val="0"/>
              </a:spcAft>
              <a:buSzPts val="1100"/>
              <a:buNone/>
              <a:defRPr b="0" i="0" sz="1400" u="none" cap="none" strike="noStrike">
                <a:solidFill>
                  <a:schemeClr val="dk1"/>
                </a:solidFill>
                <a:latin typeface="Gill Sans"/>
                <a:ea typeface="Gill Sans"/>
                <a:cs typeface="Gill Sans"/>
                <a:sym typeface="Gill Sans"/>
              </a:defRPr>
            </a:lvl8pPr>
            <a:lvl9pPr lvl="8" marR="0" algn="l">
              <a:spcBef>
                <a:spcPts val="0"/>
              </a:spcBef>
              <a:spcAft>
                <a:spcPts val="0"/>
              </a:spcAft>
              <a:buSzPts val="1100"/>
              <a:buNone/>
              <a:defRPr b="0" i="0" sz="1400" u="none" cap="none" strike="noStrike">
                <a:solidFill>
                  <a:schemeClr val="dk1"/>
                </a:solidFill>
                <a:latin typeface="Gill Sans"/>
                <a:ea typeface="Gill Sans"/>
                <a:cs typeface="Gill Sans"/>
                <a:sym typeface="Gill Sans"/>
              </a:defRPr>
            </a:lvl9pPr>
          </a:lstStyle>
          <a:p/>
        </p:txBody>
      </p:sp>
      <p:sp>
        <p:nvSpPr>
          <p:cNvPr id="224" name="Google Shape;224;p40"/>
          <p:cNvSpPr txBox="1"/>
          <p:nvPr>
            <p:ph idx="12" type="sldNum"/>
          </p:nvPr>
        </p:nvSpPr>
        <p:spPr>
          <a:xfrm>
            <a:off x="7086600" y="4875110"/>
            <a:ext cx="2057400" cy="273900"/>
          </a:xfrm>
          <a:prstGeom prst="rect">
            <a:avLst/>
          </a:prstGeom>
          <a:noFill/>
          <a:ln>
            <a:noFill/>
          </a:ln>
        </p:spPr>
        <p:txBody>
          <a:bodyPr anchorCtr="0" anchor="t" bIns="34275" lIns="68575" spcFirstLastPara="1" rIns="68575" wrap="square" tIns="34275">
            <a:noAutofit/>
          </a:bodyPr>
          <a:lstStyle>
            <a:lvl1pPr indent="0" lvl="0" marL="0" marR="0" algn="l">
              <a:spcBef>
                <a:spcPts val="0"/>
              </a:spcBef>
              <a:buNone/>
              <a:defRPr sz="1400">
                <a:solidFill>
                  <a:schemeClr val="dk1"/>
                </a:solidFill>
                <a:latin typeface="Gill Sans"/>
                <a:ea typeface="Gill Sans"/>
                <a:cs typeface="Gill Sans"/>
                <a:sym typeface="Gill Sans"/>
              </a:defRPr>
            </a:lvl1pPr>
            <a:lvl2pPr indent="0" lvl="1" marL="0" marR="0" algn="l">
              <a:spcBef>
                <a:spcPts val="0"/>
              </a:spcBef>
              <a:buNone/>
              <a:defRPr sz="1400">
                <a:solidFill>
                  <a:schemeClr val="dk1"/>
                </a:solidFill>
                <a:latin typeface="Gill Sans"/>
                <a:ea typeface="Gill Sans"/>
                <a:cs typeface="Gill Sans"/>
                <a:sym typeface="Gill Sans"/>
              </a:defRPr>
            </a:lvl2pPr>
            <a:lvl3pPr indent="0" lvl="2" marL="0" marR="0" algn="l">
              <a:spcBef>
                <a:spcPts val="0"/>
              </a:spcBef>
              <a:buNone/>
              <a:defRPr sz="1400">
                <a:solidFill>
                  <a:schemeClr val="dk1"/>
                </a:solidFill>
                <a:latin typeface="Gill Sans"/>
                <a:ea typeface="Gill Sans"/>
                <a:cs typeface="Gill Sans"/>
                <a:sym typeface="Gill Sans"/>
              </a:defRPr>
            </a:lvl3pPr>
            <a:lvl4pPr indent="0" lvl="3" marL="0" marR="0" algn="l">
              <a:spcBef>
                <a:spcPts val="0"/>
              </a:spcBef>
              <a:buNone/>
              <a:defRPr sz="1400">
                <a:solidFill>
                  <a:schemeClr val="dk1"/>
                </a:solidFill>
                <a:latin typeface="Gill Sans"/>
                <a:ea typeface="Gill Sans"/>
                <a:cs typeface="Gill Sans"/>
                <a:sym typeface="Gill Sans"/>
              </a:defRPr>
            </a:lvl4pPr>
            <a:lvl5pPr indent="0" lvl="4" marL="0" marR="0" algn="l">
              <a:spcBef>
                <a:spcPts val="0"/>
              </a:spcBef>
              <a:buNone/>
              <a:defRPr sz="1400">
                <a:solidFill>
                  <a:schemeClr val="dk1"/>
                </a:solidFill>
                <a:latin typeface="Gill Sans"/>
                <a:ea typeface="Gill Sans"/>
                <a:cs typeface="Gill Sans"/>
                <a:sym typeface="Gill Sans"/>
              </a:defRPr>
            </a:lvl5pPr>
            <a:lvl6pPr indent="0" lvl="5" marL="0" marR="0" algn="l">
              <a:spcBef>
                <a:spcPts val="0"/>
              </a:spcBef>
              <a:buNone/>
              <a:defRPr sz="1400">
                <a:solidFill>
                  <a:schemeClr val="dk1"/>
                </a:solidFill>
                <a:latin typeface="Gill Sans"/>
                <a:ea typeface="Gill Sans"/>
                <a:cs typeface="Gill Sans"/>
                <a:sym typeface="Gill Sans"/>
              </a:defRPr>
            </a:lvl6pPr>
            <a:lvl7pPr indent="0" lvl="6" marL="0" marR="0" algn="l">
              <a:spcBef>
                <a:spcPts val="0"/>
              </a:spcBef>
              <a:buNone/>
              <a:defRPr sz="1400">
                <a:solidFill>
                  <a:schemeClr val="dk1"/>
                </a:solidFill>
                <a:latin typeface="Gill Sans"/>
                <a:ea typeface="Gill Sans"/>
                <a:cs typeface="Gill Sans"/>
                <a:sym typeface="Gill Sans"/>
              </a:defRPr>
            </a:lvl7pPr>
            <a:lvl8pPr indent="0" lvl="7" marL="0" marR="0" algn="l">
              <a:spcBef>
                <a:spcPts val="0"/>
              </a:spcBef>
              <a:buNone/>
              <a:defRPr sz="1400">
                <a:solidFill>
                  <a:schemeClr val="dk1"/>
                </a:solidFill>
                <a:latin typeface="Gill Sans"/>
                <a:ea typeface="Gill Sans"/>
                <a:cs typeface="Gill Sans"/>
                <a:sym typeface="Gill Sans"/>
              </a:defRPr>
            </a:lvl8pPr>
            <a:lvl9pPr indent="0" lvl="8" marL="0" marR="0" algn="l">
              <a:spcBef>
                <a:spcPts val="0"/>
              </a:spcBef>
              <a:buNone/>
              <a:defRPr sz="1400">
                <a:solidFill>
                  <a:schemeClr val="dk1"/>
                </a:solidFill>
                <a:latin typeface="Gill Sans"/>
                <a:ea typeface="Gill Sans"/>
                <a:cs typeface="Gill Sans"/>
                <a:sym typeface="Gill Sans"/>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2.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3.xml"/><Relationship Id="rId10" Type="http://schemas.openxmlformats.org/officeDocument/2006/relationships/slideLayout" Target="../slideLayouts/slideLayout22.xml"/><Relationship Id="rId13" Type="http://schemas.openxmlformats.org/officeDocument/2006/relationships/slideLayout" Target="../slideLayouts/slideLayout25.xml"/><Relationship Id="rId12" Type="http://schemas.openxmlformats.org/officeDocument/2006/relationships/slideLayout" Target="../slideLayouts/slideLayout24.xml"/><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5" Type="http://schemas.openxmlformats.org/officeDocument/2006/relationships/theme" Target="../theme/theme4.xml"/><Relationship Id="rId14" Type="http://schemas.openxmlformats.org/officeDocument/2006/relationships/slideLayout" Target="../slideLayouts/slideLayout26.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7.xml"/><Relationship Id="rId10" Type="http://schemas.openxmlformats.org/officeDocument/2006/relationships/slideLayout" Target="../slideLayouts/slideLayout36.xml"/><Relationship Id="rId12" Type="http://schemas.openxmlformats.org/officeDocument/2006/relationships/theme" Target="../theme/theme1.xml"/><Relationship Id="rId1" Type="http://schemas.openxmlformats.org/officeDocument/2006/relationships/slideLayout" Target="../slideLayouts/slideLayout27.xml"/><Relationship Id="rId2" Type="http://schemas.openxmlformats.org/officeDocument/2006/relationships/slideLayout" Target="../slideLayouts/slideLayout28.xml"/><Relationship Id="rId3" Type="http://schemas.openxmlformats.org/officeDocument/2006/relationships/slideLayout" Target="../slideLayouts/slideLayout29.xml"/><Relationship Id="rId4" Type="http://schemas.openxmlformats.org/officeDocument/2006/relationships/slideLayout" Target="../slideLayouts/slideLayout30.xml"/><Relationship Id="rId9" Type="http://schemas.openxmlformats.org/officeDocument/2006/relationships/slideLayout" Target="../slideLayouts/slideLayout35.xml"/><Relationship Id="rId5" Type="http://schemas.openxmlformats.org/officeDocument/2006/relationships/slideLayout" Target="../slideLayouts/slideLayout31.xml"/><Relationship Id="rId6" Type="http://schemas.openxmlformats.org/officeDocument/2006/relationships/slideLayout" Target="../slideLayouts/slideLayout32.xml"/><Relationship Id="rId7" Type="http://schemas.openxmlformats.org/officeDocument/2006/relationships/slideLayout" Target="../slideLayouts/slideLayout33.xml"/><Relationship Id="rId8"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3" name="Shape 63"/>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 id="2147483673" r:id="rId1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49" name="Shape 149"/>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35.png"/><Relationship Id="rId5" Type="http://schemas.openxmlformats.org/officeDocument/2006/relationships/image" Target="../media/image11.png"/><Relationship Id="rId6" Type="http://schemas.openxmlformats.org/officeDocument/2006/relationships/image" Target="../media/image7.png"/><Relationship Id="rId7" Type="http://schemas.openxmlformats.org/officeDocument/2006/relationships/image" Target="../media/image14.png"/></Relationships>
</file>

<file path=ppt/slides/_rels/slide10.xml.rels><?xml version="1.0" encoding="UTF-8" standalone="yes"?><Relationships xmlns="http://schemas.openxmlformats.org/package/2006/relationships"><Relationship Id="rId11" Type="http://schemas.openxmlformats.org/officeDocument/2006/relationships/image" Target="../media/image14.png"/><Relationship Id="rId10" Type="http://schemas.openxmlformats.org/officeDocument/2006/relationships/image" Target="../media/image7.png"/><Relationship Id="rId1" Type="http://schemas.openxmlformats.org/officeDocument/2006/relationships/slideLayout" Target="../slideLayouts/slideLayout13.xml"/><Relationship Id="rId2" Type="http://schemas.openxmlformats.org/officeDocument/2006/relationships/notesSlide" Target="../notesSlides/notesSlide10.xml"/><Relationship Id="rId3" Type="http://schemas.openxmlformats.org/officeDocument/2006/relationships/image" Target="../media/image1.png"/><Relationship Id="rId4" Type="http://schemas.openxmlformats.org/officeDocument/2006/relationships/image" Target="../media/image35.png"/><Relationship Id="rId9" Type="http://schemas.openxmlformats.org/officeDocument/2006/relationships/image" Target="../media/image27.png"/><Relationship Id="rId5" Type="http://schemas.openxmlformats.org/officeDocument/2006/relationships/image" Target="../media/image11.png"/><Relationship Id="rId6" Type="http://schemas.openxmlformats.org/officeDocument/2006/relationships/image" Target="../media/image32.png"/><Relationship Id="rId7" Type="http://schemas.openxmlformats.org/officeDocument/2006/relationships/image" Target="../media/image28.png"/><Relationship Id="rId8" Type="http://schemas.openxmlformats.org/officeDocument/2006/relationships/image" Target="../media/image33.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2.xml"/><Relationship Id="rId3" Type="http://schemas.openxmlformats.org/officeDocument/2006/relationships/image" Target="../media/image31.png"/><Relationship Id="rId4" Type="http://schemas.openxmlformats.org/officeDocument/2006/relationships/image" Target="../media/image6.png"/><Relationship Id="rId5" Type="http://schemas.openxmlformats.org/officeDocument/2006/relationships/image" Target="../media/image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3.xml"/><Relationship Id="rId3" Type="http://schemas.openxmlformats.org/officeDocument/2006/relationships/image" Target="../media/image31.png"/><Relationship Id="rId4" Type="http://schemas.openxmlformats.org/officeDocument/2006/relationships/image" Target="../media/image6.png"/><Relationship Id="rId5" Type="http://schemas.openxmlformats.org/officeDocument/2006/relationships/image" Target="../media/image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1" Type="http://schemas.openxmlformats.org/officeDocument/2006/relationships/image" Target="../media/image21.png"/><Relationship Id="rId10" Type="http://schemas.openxmlformats.org/officeDocument/2006/relationships/image" Target="../media/image24.png"/><Relationship Id="rId12" Type="http://schemas.openxmlformats.org/officeDocument/2006/relationships/image" Target="../media/image23.png"/><Relationship Id="rId1" Type="http://schemas.openxmlformats.org/officeDocument/2006/relationships/slideLayout" Target="../slideLayouts/slideLayout12.xml"/><Relationship Id="rId2" Type="http://schemas.openxmlformats.org/officeDocument/2006/relationships/notesSlide" Target="../notesSlides/notesSlide5.xml"/><Relationship Id="rId3" Type="http://schemas.openxmlformats.org/officeDocument/2006/relationships/image" Target="../media/image5.png"/><Relationship Id="rId4" Type="http://schemas.openxmlformats.org/officeDocument/2006/relationships/image" Target="../media/image15.png"/><Relationship Id="rId9" Type="http://schemas.openxmlformats.org/officeDocument/2006/relationships/image" Target="../media/image18.png"/><Relationship Id="rId5" Type="http://schemas.openxmlformats.org/officeDocument/2006/relationships/image" Target="../media/image2.png"/><Relationship Id="rId6" Type="http://schemas.openxmlformats.org/officeDocument/2006/relationships/image" Target="../media/image4.png"/><Relationship Id="rId7" Type="http://schemas.openxmlformats.org/officeDocument/2006/relationships/image" Target="../media/image26.png"/><Relationship Id="rId8" Type="http://schemas.openxmlformats.org/officeDocument/2006/relationships/image" Target="../media/image1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6.xml"/><Relationship Id="rId3" Type="http://schemas.openxmlformats.org/officeDocument/2006/relationships/image" Target="../media/image16.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7.xml"/><Relationship Id="rId3" Type="http://schemas.openxmlformats.org/officeDocument/2006/relationships/image" Target="../media/image12.pn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8.xml"/><Relationship Id="rId3" Type="http://schemas.openxmlformats.org/officeDocument/2006/relationships/image" Target="../media/image19.png"/><Relationship Id="rId4" Type="http://schemas.openxmlformats.org/officeDocument/2006/relationships/image" Target="../media/image30.png"/><Relationship Id="rId5" Type="http://schemas.openxmlformats.org/officeDocument/2006/relationships/image" Target="../media/image20.png"/><Relationship Id="rId6" Type="http://schemas.openxmlformats.org/officeDocument/2006/relationships/image" Target="../media/image3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9.xml"/><Relationship Id="rId3" Type="http://schemas.openxmlformats.org/officeDocument/2006/relationships/image" Target="../media/image20.png"/><Relationship Id="rId4" Type="http://schemas.openxmlformats.org/officeDocument/2006/relationships/image" Target="../media/image22.png"/><Relationship Id="rId5" Type="http://schemas.openxmlformats.org/officeDocument/2006/relationships/image" Target="../media/image19.png"/><Relationship Id="rId6" Type="http://schemas.openxmlformats.org/officeDocument/2006/relationships/image" Target="../media/image34.png"/><Relationship Id="rId7" Type="http://schemas.openxmlformats.org/officeDocument/2006/relationships/image" Target="../media/image30.png"/><Relationship Id="rId8"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29" name="Shape 229"/>
        <p:cNvGrpSpPr/>
        <p:nvPr/>
      </p:nvGrpSpPr>
      <p:grpSpPr>
        <a:xfrm>
          <a:off x="0" y="0"/>
          <a:ext cx="0" cy="0"/>
          <a:chOff x="0" y="0"/>
          <a:chExt cx="0" cy="0"/>
        </a:xfrm>
      </p:grpSpPr>
      <p:sp>
        <p:nvSpPr>
          <p:cNvPr id="230" name="Google Shape;230;p41"/>
          <p:cNvSpPr/>
          <p:nvPr/>
        </p:nvSpPr>
        <p:spPr>
          <a:xfrm>
            <a:off x="0" y="0"/>
            <a:ext cx="9144000" cy="5143200"/>
          </a:xfrm>
          <a:prstGeom prst="rect">
            <a:avLst/>
          </a:prstGeom>
          <a:solidFill>
            <a:schemeClr val="l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Gill Sans"/>
              <a:buNone/>
            </a:pPr>
            <a:r>
              <a:t/>
            </a:r>
            <a:endParaRPr b="0" i="0" sz="1400" u="none" cap="none" strike="noStrike">
              <a:solidFill>
                <a:srgbClr val="FFFFFF"/>
              </a:solidFill>
              <a:latin typeface="Gill Sans"/>
              <a:ea typeface="Gill Sans"/>
              <a:cs typeface="Gill Sans"/>
              <a:sym typeface="Gill Sans"/>
            </a:endParaRPr>
          </a:p>
        </p:txBody>
      </p:sp>
      <p:sp>
        <p:nvSpPr>
          <p:cNvPr id="231" name="Google Shape;231;p41"/>
          <p:cNvSpPr/>
          <p:nvPr/>
        </p:nvSpPr>
        <p:spPr>
          <a:xfrm>
            <a:off x="0" y="1"/>
            <a:ext cx="9144000" cy="3309600"/>
          </a:xfrm>
          <a:prstGeom prst="rect">
            <a:avLst/>
          </a:prstGeom>
          <a:solidFill>
            <a:srgbClr val="9B3134"/>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Gill Sans"/>
              <a:buNone/>
            </a:pPr>
            <a:r>
              <a:t/>
            </a:r>
            <a:endParaRPr b="0" i="0" sz="1400" u="none" cap="none" strike="noStrike">
              <a:solidFill>
                <a:srgbClr val="FFFFFF"/>
              </a:solidFill>
              <a:latin typeface="Gill Sans"/>
              <a:ea typeface="Gill Sans"/>
              <a:cs typeface="Gill Sans"/>
              <a:sym typeface="Gill Sans"/>
            </a:endParaRPr>
          </a:p>
        </p:txBody>
      </p:sp>
      <p:sp>
        <p:nvSpPr>
          <p:cNvPr id="232" name="Google Shape;232;p41"/>
          <p:cNvSpPr/>
          <p:nvPr/>
        </p:nvSpPr>
        <p:spPr>
          <a:xfrm>
            <a:off x="447348" y="413972"/>
            <a:ext cx="8249400" cy="3463800"/>
          </a:xfrm>
          <a:prstGeom prst="rect">
            <a:avLst/>
          </a:prstGeom>
          <a:solidFill>
            <a:schemeClr val="lt1"/>
          </a:solidFill>
          <a:ln>
            <a:noFill/>
          </a:ln>
          <a:effectLst>
            <a:outerShdw blurRad="139700" rotWithShape="0" algn="t" dir="5400000" dist="127000">
              <a:srgbClr val="000000">
                <a:alpha val="14900"/>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Gill Sans"/>
              <a:buNone/>
            </a:pPr>
            <a:r>
              <a:t/>
            </a:r>
            <a:endParaRPr b="0" i="0" sz="1400" u="none" cap="none" strike="noStrike">
              <a:solidFill>
                <a:srgbClr val="FFFFFF"/>
              </a:solidFill>
              <a:latin typeface="Gill Sans"/>
              <a:ea typeface="Gill Sans"/>
              <a:cs typeface="Gill Sans"/>
              <a:sym typeface="Gill Sans"/>
            </a:endParaRPr>
          </a:p>
        </p:txBody>
      </p:sp>
      <p:sp>
        <p:nvSpPr>
          <p:cNvPr id="233" name="Google Shape;233;p41"/>
          <p:cNvSpPr txBox="1"/>
          <p:nvPr>
            <p:ph type="ctrTitle"/>
          </p:nvPr>
        </p:nvSpPr>
        <p:spPr>
          <a:xfrm>
            <a:off x="1143000" y="970003"/>
            <a:ext cx="6858000" cy="2455800"/>
          </a:xfrm>
          <a:prstGeom prst="rect">
            <a:avLst/>
          </a:prstGeom>
          <a:noFill/>
          <a:ln>
            <a:noFill/>
          </a:ln>
        </p:spPr>
        <p:txBody>
          <a:bodyPr anchorCtr="0" anchor="ctr" bIns="34275" lIns="68575" spcFirstLastPara="1" rIns="68575" wrap="square" tIns="34275">
            <a:normAutofit/>
          </a:bodyPr>
          <a:lstStyle/>
          <a:p>
            <a:pPr indent="0" lvl="0" marL="0" rtl="0" algn="ctr">
              <a:lnSpc>
                <a:spcPct val="90000"/>
              </a:lnSpc>
              <a:spcBef>
                <a:spcPts val="0"/>
              </a:spcBef>
              <a:spcAft>
                <a:spcPts val="0"/>
              </a:spcAft>
              <a:buClr>
                <a:schemeClr val="dk1"/>
              </a:buClr>
              <a:buSzPts val="2000"/>
              <a:buFont typeface="Gill Sans"/>
              <a:buNone/>
            </a:pPr>
            <a:r>
              <a:rPr b="1" lang="en" sz="2000">
                <a:solidFill>
                  <a:srgbClr val="980000"/>
                </a:solidFill>
              </a:rPr>
              <a:t>Multi-Agent Vulcan</a:t>
            </a:r>
            <a:r>
              <a:rPr lang="en" sz="2000"/>
              <a:t>: An Information-Driven Multi-Agent Path Finding Approach</a:t>
            </a:r>
            <a:endParaRPr sz="2000"/>
          </a:p>
          <a:p>
            <a:pPr indent="0" lvl="0" marL="0" rtl="0" algn="ctr">
              <a:lnSpc>
                <a:spcPct val="90000"/>
              </a:lnSpc>
              <a:spcBef>
                <a:spcPts val="0"/>
              </a:spcBef>
              <a:spcAft>
                <a:spcPts val="0"/>
              </a:spcAft>
              <a:buClr>
                <a:schemeClr val="dk1"/>
              </a:buClr>
              <a:buSzPts val="2000"/>
              <a:buFont typeface="Gill Sans"/>
              <a:buNone/>
            </a:pPr>
            <a:r>
              <a:t/>
            </a:r>
            <a:endParaRPr sz="2000"/>
          </a:p>
          <a:p>
            <a:pPr indent="0" lvl="0" marL="0" rtl="0" algn="ctr">
              <a:lnSpc>
                <a:spcPct val="90000"/>
              </a:lnSpc>
              <a:spcBef>
                <a:spcPts val="0"/>
              </a:spcBef>
              <a:spcAft>
                <a:spcPts val="0"/>
              </a:spcAft>
              <a:buClr>
                <a:schemeClr val="dk1"/>
              </a:buClr>
              <a:buSzPts val="2000"/>
              <a:buFont typeface="Gill Sans"/>
              <a:buNone/>
            </a:pPr>
            <a:r>
              <a:rPr lang="en" sz="2000"/>
              <a:t>Jake Olkin, Viraj Parimi, Brian Williams</a:t>
            </a:r>
            <a:endParaRPr sz="2000"/>
          </a:p>
          <a:p>
            <a:pPr indent="0" lvl="0" marL="0" rtl="0" algn="ctr">
              <a:lnSpc>
                <a:spcPct val="90000"/>
              </a:lnSpc>
              <a:spcBef>
                <a:spcPts val="0"/>
              </a:spcBef>
              <a:spcAft>
                <a:spcPts val="0"/>
              </a:spcAft>
              <a:buClr>
                <a:schemeClr val="dk1"/>
              </a:buClr>
              <a:buSzPts val="2000"/>
              <a:buFont typeface="Gill Sans"/>
              <a:buNone/>
            </a:pPr>
            <a:r>
              <a:rPr lang="en" sz="2000"/>
              <a:t>17th October 2024</a:t>
            </a:r>
            <a:endParaRPr sz="2000"/>
          </a:p>
        </p:txBody>
      </p:sp>
      <p:cxnSp>
        <p:nvCxnSpPr>
          <p:cNvPr id="234" name="Google Shape;234;p41"/>
          <p:cNvCxnSpPr/>
          <p:nvPr/>
        </p:nvCxnSpPr>
        <p:spPr>
          <a:xfrm rot="10800000">
            <a:off x="447522" y="4766031"/>
            <a:ext cx="8250000" cy="0"/>
          </a:xfrm>
          <a:prstGeom prst="straightConnector1">
            <a:avLst/>
          </a:prstGeom>
          <a:noFill/>
          <a:ln cap="flat" cmpd="sng" w="101600">
            <a:solidFill>
              <a:srgbClr val="9B3134"/>
            </a:solidFill>
            <a:prstDash val="solid"/>
            <a:miter lim="800000"/>
            <a:headEnd len="sm" w="sm" type="none"/>
            <a:tailEnd len="sm" w="sm" type="none"/>
          </a:ln>
        </p:spPr>
      </p:cxnSp>
      <p:pic>
        <p:nvPicPr>
          <p:cNvPr id="235" name="Google Shape;235;p41"/>
          <p:cNvPicPr preferRelativeResize="0"/>
          <p:nvPr/>
        </p:nvPicPr>
        <p:blipFill rotWithShape="1">
          <a:blip r:embed="rId3">
            <a:alphaModFix/>
          </a:blip>
          <a:srcRect b="0" l="0" r="18837" t="0"/>
          <a:stretch/>
        </p:blipFill>
        <p:spPr>
          <a:xfrm>
            <a:off x="3545158" y="4078940"/>
            <a:ext cx="1168658" cy="560304"/>
          </a:xfrm>
          <a:prstGeom prst="rect">
            <a:avLst/>
          </a:prstGeom>
          <a:noFill/>
          <a:ln>
            <a:noFill/>
          </a:ln>
        </p:spPr>
      </p:pic>
      <p:pic>
        <p:nvPicPr>
          <p:cNvPr descr="A black and red sign with white text&#10;&#10;Description automatically generated" id="236" name="Google Shape;236;p41"/>
          <p:cNvPicPr preferRelativeResize="0"/>
          <p:nvPr/>
        </p:nvPicPr>
        <p:blipFill rotWithShape="1">
          <a:blip r:embed="rId4">
            <a:alphaModFix/>
          </a:blip>
          <a:srcRect b="0" l="0" r="0" t="0"/>
          <a:stretch/>
        </p:blipFill>
        <p:spPr>
          <a:xfrm>
            <a:off x="1014743" y="4078945"/>
            <a:ext cx="1971815" cy="560297"/>
          </a:xfrm>
          <a:prstGeom prst="rect">
            <a:avLst/>
          </a:prstGeom>
          <a:noFill/>
          <a:ln>
            <a:noFill/>
          </a:ln>
        </p:spPr>
      </p:pic>
      <p:pic>
        <p:nvPicPr>
          <p:cNvPr descr="A black and yellow logo&#10;&#10;Description automatically generated" id="237" name="Google Shape;237;p41"/>
          <p:cNvPicPr preferRelativeResize="0"/>
          <p:nvPr/>
        </p:nvPicPr>
        <p:blipFill rotWithShape="1">
          <a:blip r:embed="rId5">
            <a:alphaModFix/>
          </a:blip>
          <a:srcRect b="0" l="0" r="0" t="0"/>
          <a:stretch/>
        </p:blipFill>
        <p:spPr>
          <a:xfrm>
            <a:off x="5612194" y="4041754"/>
            <a:ext cx="982168" cy="560298"/>
          </a:xfrm>
          <a:prstGeom prst="rect">
            <a:avLst/>
          </a:prstGeom>
          <a:noFill/>
          <a:ln>
            <a:noFill/>
          </a:ln>
        </p:spPr>
      </p:pic>
      <p:pic>
        <p:nvPicPr>
          <p:cNvPr id="238" name="Google Shape;238;p41"/>
          <p:cNvPicPr preferRelativeResize="0"/>
          <p:nvPr/>
        </p:nvPicPr>
        <p:blipFill>
          <a:blip r:embed="rId6">
            <a:alphaModFix/>
          </a:blip>
          <a:stretch>
            <a:fillRect/>
          </a:stretch>
        </p:blipFill>
        <p:spPr>
          <a:xfrm>
            <a:off x="7537823" y="3947250"/>
            <a:ext cx="573704" cy="749312"/>
          </a:xfrm>
          <a:prstGeom prst="rect">
            <a:avLst/>
          </a:prstGeom>
          <a:noFill/>
          <a:ln>
            <a:noFill/>
          </a:ln>
        </p:spPr>
      </p:pic>
      <p:pic>
        <p:nvPicPr>
          <p:cNvPr id="239" name="Google Shape;239;p41"/>
          <p:cNvPicPr preferRelativeResize="0"/>
          <p:nvPr/>
        </p:nvPicPr>
        <p:blipFill>
          <a:blip r:embed="rId7">
            <a:alphaModFix/>
          </a:blip>
          <a:stretch>
            <a:fillRect/>
          </a:stretch>
        </p:blipFill>
        <p:spPr>
          <a:xfrm>
            <a:off x="371325" y="413974"/>
            <a:ext cx="1556726" cy="818324"/>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92" name="Shape 392"/>
        <p:cNvGrpSpPr/>
        <p:nvPr/>
      </p:nvGrpSpPr>
      <p:grpSpPr>
        <a:xfrm>
          <a:off x="0" y="0"/>
          <a:ext cx="0" cy="0"/>
          <a:chOff x="0" y="0"/>
          <a:chExt cx="0" cy="0"/>
        </a:xfrm>
      </p:grpSpPr>
      <p:sp>
        <p:nvSpPr>
          <p:cNvPr id="393" name="Google Shape;393;p50"/>
          <p:cNvSpPr/>
          <p:nvPr/>
        </p:nvSpPr>
        <p:spPr>
          <a:xfrm>
            <a:off x="0" y="0"/>
            <a:ext cx="9144000" cy="5143200"/>
          </a:xfrm>
          <a:prstGeom prst="rect">
            <a:avLst/>
          </a:prstGeom>
          <a:solidFill>
            <a:schemeClr val="l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Gill Sans"/>
              <a:buNone/>
            </a:pPr>
            <a:r>
              <a:t/>
            </a:r>
            <a:endParaRPr b="0" i="0" sz="1400" u="none" cap="none" strike="noStrike">
              <a:solidFill>
                <a:srgbClr val="FFFFFF"/>
              </a:solidFill>
              <a:latin typeface="Gill Sans"/>
              <a:ea typeface="Gill Sans"/>
              <a:cs typeface="Gill Sans"/>
              <a:sym typeface="Gill Sans"/>
            </a:endParaRPr>
          </a:p>
        </p:txBody>
      </p:sp>
      <p:sp>
        <p:nvSpPr>
          <p:cNvPr id="394" name="Google Shape;394;p50"/>
          <p:cNvSpPr/>
          <p:nvPr/>
        </p:nvSpPr>
        <p:spPr>
          <a:xfrm>
            <a:off x="0" y="1"/>
            <a:ext cx="9144000" cy="3309600"/>
          </a:xfrm>
          <a:prstGeom prst="rect">
            <a:avLst/>
          </a:prstGeom>
          <a:solidFill>
            <a:srgbClr val="9B3134"/>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Gill Sans"/>
              <a:buNone/>
            </a:pPr>
            <a:r>
              <a:t/>
            </a:r>
            <a:endParaRPr b="0" i="0" sz="1400" u="none" cap="none" strike="noStrike">
              <a:solidFill>
                <a:srgbClr val="FFFFFF"/>
              </a:solidFill>
              <a:latin typeface="Gill Sans"/>
              <a:ea typeface="Gill Sans"/>
              <a:cs typeface="Gill Sans"/>
              <a:sym typeface="Gill Sans"/>
            </a:endParaRPr>
          </a:p>
        </p:txBody>
      </p:sp>
      <p:sp>
        <p:nvSpPr>
          <p:cNvPr id="395" name="Google Shape;395;p50"/>
          <p:cNvSpPr/>
          <p:nvPr/>
        </p:nvSpPr>
        <p:spPr>
          <a:xfrm>
            <a:off x="447348" y="413972"/>
            <a:ext cx="8249400" cy="3463800"/>
          </a:xfrm>
          <a:prstGeom prst="rect">
            <a:avLst/>
          </a:prstGeom>
          <a:solidFill>
            <a:schemeClr val="lt1"/>
          </a:solidFill>
          <a:ln>
            <a:noFill/>
          </a:ln>
          <a:effectLst>
            <a:outerShdw blurRad="139700" rotWithShape="0" algn="t" dir="5400000" dist="127000">
              <a:srgbClr val="000000">
                <a:alpha val="14900"/>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Gill Sans"/>
              <a:buNone/>
            </a:pPr>
            <a:r>
              <a:t/>
            </a:r>
            <a:endParaRPr b="0" i="0" sz="1400" u="none" cap="none" strike="noStrike">
              <a:solidFill>
                <a:srgbClr val="FFFFFF"/>
              </a:solidFill>
              <a:latin typeface="Gill Sans"/>
              <a:ea typeface="Gill Sans"/>
              <a:cs typeface="Gill Sans"/>
              <a:sym typeface="Gill Sans"/>
            </a:endParaRPr>
          </a:p>
        </p:txBody>
      </p:sp>
      <p:sp>
        <p:nvSpPr>
          <p:cNvPr id="396" name="Google Shape;396;p50"/>
          <p:cNvSpPr txBox="1"/>
          <p:nvPr>
            <p:ph type="ctrTitle"/>
          </p:nvPr>
        </p:nvSpPr>
        <p:spPr>
          <a:xfrm>
            <a:off x="1143000" y="589004"/>
            <a:ext cx="6858000" cy="2455800"/>
          </a:xfrm>
          <a:prstGeom prst="rect">
            <a:avLst/>
          </a:prstGeom>
          <a:noFill/>
          <a:ln>
            <a:noFill/>
          </a:ln>
        </p:spPr>
        <p:txBody>
          <a:bodyPr anchorCtr="0" anchor="ctr" bIns="34275" lIns="68575" spcFirstLastPara="1" rIns="68575" wrap="square" tIns="34275">
            <a:normAutofit/>
          </a:bodyPr>
          <a:lstStyle/>
          <a:p>
            <a:pPr indent="0" lvl="0" marL="0" rtl="0" algn="ctr">
              <a:lnSpc>
                <a:spcPct val="90000"/>
              </a:lnSpc>
              <a:spcBef>
                <a:spcPts val="0"/>
              </a:spcBef>
              <a:spcAft>
                <a:spcPts val="0"/>
              </a:spcAft>
              <a:buClr>
                <a:schemeClr val="dk1"/>
              </a:buClr>
              <a:buSzPts val="2000"/>
              <a:buFont typeface="Gill Sans"/>
              <a:buNone/>
            </a:pPr>
            <a:r>
              <a:rPr lang="en" sz="2000"/>
              <a:t>Multi-Agent Vulcan: An Information-Driven Multi-Agent Path Finding Approach</a:t>
            </a:r>
            <a:endParaRPr sz="2000"/>
          </a:p>
          <a:p>
            <a:pPr indent="0" lvl="0" marL="0" rtl="0" algn="ctr">
              <a:lnSpc>
                <a:spcPct val="90000"/>
              </a:lnSpc>
              <a:spcBef>
                <a:spcPts val="0"/>
              </a:spcBef>
              <a:spcAft>
                <a:spcPts val="0"/>
              </a:spcAft>
              <a:buClr>
                <a:schemeClr val="dk1"/>
              </a:buClr>
              <a:buSzPts val="2000"/>
              <a:buFont typeface="Gill Sans"/>
              <a:buNone/>
            </a:pPr>
            <a:r>
              <a:t/>
            </a:r>
            <a:endParaRPr sz="2000"/>
          </a:p>
          <a:p>
            <a:pPr indent="0" lvl="0" marL="0" rtl="0" algn="ctr">
              <a:lnSpc>
                <a:spcPct val="90000"/>
              </a:lnSpc>
              <a:spcBef>
                <a:spcPts val="0"/>
              </a:spcBef>
              <a:spcAft>
                <a:spcPts val="0"/>
              </a:spcAft>
              <a:buClr>
                <a:schemeClr val="dk1"/>
              </a:buClr>
              <a:buSzPts val="2000"/>
              <a:buFont typeface="Gill Sans"/>
              <a:buNone/>
            </a:pPr>
            <a:r>
              <a:rPr lang="en" sz="2000"/>
              <a:t>Jake Olkin, Viraj Parimi, Brian Williams</a:t>
            </a:r>
            <a:endParaRPr sz="2000"/>
          </a:p>
          <a:p>
            <a:pPr indent="0" lvl="0" marL="0" rtl="0" algn="ctr">
              <a:lnSpc>
                <a:spcPct val="90000"/>
              </a:lnSpc>
              <a:spcBef>
                <a:spcPts val="0"/>
              </a:spcBef>
              <a:spcAft>
                <a:spcPts val="0"/>
              </a:spcAft>
              <a:buClr>
                <a:schemeClr val="dk1"/>
              </a:buClr>
              <a:buSzPts val="2000"/>
              <a:buFont typeface="Gill Sans"/>
              <a:buNone/>
            </a:pPr>
            <a:r>
              <a:t/>
            </a:r>
            <a:endParaRPr sz="2000"/>
          </a:p>
        </p:txBody>
      </p:sp>
      <p:cxnSp>
        <p:nvCxnSpPr>
          <p:cNvPr id="397" name="Google Shape;397;p50"/>
          <p:cNvCxnSpPr/>
          <p:nvPr/>
        </p:nvCxnSpPr>
        <p:spPr>
          <a:xfrm rot="10800000">
            <a:off x="447522" y="4766031"/>
            <a:ext cx="8250000" cy="0"/>
          </a:xfrm>
          <a:prstGeom prst="straightConnector1">
            <a:avLst/>
          </a:prstGeom>
          <a:noFill/>
          <a:ln cap="flat" cmpd="sng" w="101600">
            <a:solidFill>
              <a:srgbClr val="9B3134"/>
            </a:solidFill>
            <a:prstDash val="solid"/>
            <a:miter lim="800000"/>
            <a:headEnd len="sm" w="sm" type="none"/>
            <a:tailEnd len="sm" w="sm" type="none"/>
          </a:ln>
        </p:spPr>
      </p:cxnSp>
      <p:pic>
        <p:nvPicPr>
          <p:cNvPr id="398" name="Google Shape;398;p50"/>
          <p:cNvPicPr preferRelativeResize="0"/>
          <p:nvPr/>
        </p:nvPicPr>
        <p:blipFill rotWithShape="1">
          <a:blip r:embed="rId3">
            <a:alphaModFix/>
          </a:blip>
          <a:srcRect b="0" l="0" r="18837" t="0"/>
          <a:stretch/>
        </p:blipFill>
        <p:spPr>
          <a:xfrm>
            <a:off x="3545158" y="4078940"/>
            <a:ext cx="1168658" cy="560304"/>
          </a:xfrm>
          <a:prstGeom prst="rect">
            <a:avLst/>
          </a:prstGeom>
          <a:noFill/>
          <a:ln>
            <a:noFill/>
          </a:ln>
        </p:spPr>
      </p:pic>
      <p:pic>
        <p:nvPicPr>
          <p:cNvPr descr="A black and red sign with white text&#10;&#10;Description automatically generated" id="399" name="Google Shape;399;p50"/>
          <p:cNvPicPr preferRelativeResize="0"/>
          <p:nvPr/>
        </p:nvPicPr>
        <p:blipFill rotWithShape="1">
          <a:blip r:embed="rId4">
            <a:alphaModFix/>
          </a:blip>
          <a:srcRect b="0" l="0" r="0" t="0"/>
          <a:stretch/>
        </p:blipFill>
        <p:spPr>
          <a:xfrm>
            <a:off x="1014743" y="4078945"/>
            <a:ext cx="1971815" cy="560297"/>
          </a:xfrm>
          <a:prstGeom prst="rect">
            <a:avLst/>
          </a:prstGeom>
          <a:noFill/>
          <a:ln>
            <a:noFill/>
          </a:ln>
        </p:spPr>
      </p:pic>
      <p:pic>
        <p:nvPicPr>
          <p:cNvPr descr="A black and yellow logo&#10;&#10;Description automatically generated" id="400" name="Google Shape;400;p50"/>
          <p:cNvPicPr preferRelativeResize="0"/>
          <p:nvPr/>
        </p:nvPicPr>
        <p:blipFill rotWithShape="1">
          <a:blip r:embed="rId5">
            <a:alphaModFix/>
          </a:blip>
          <a:srcRect b="0" l="0" r="0" t="0"/>
          <a:stretch/>
        </p:blipFill>
        <p:spPr>
          <a:xfrm>
            <a:off x="5612194" y="4041754"/>
            <a:ext cx="982168" cy="560298"/>
          </a:xfrm>
          <a:prstGeom prst="rect">
            <a:avLst/>
          </a:prstGeom>
          <a:noFill/>
          <a:ln>
            <a:noFill/>
          </a:ln>
        </p:spPr>
      </p:pic>
      <p:pic>
        <p:nvPicPr>
          <p:cNvPr id="401" name="Google Shape;401;p50"/>
          <p:cNvPicPr preferRelativeResize="0"/>
          <p:nvPr/>
        </p:nvPicPr>
        <p:blipFill>
          <a:blip r:embed="rId6">
            <a:alphaModFix/>
          </a:blip>
          <a:stretch>
            <a:fillRect/>
          </a:stretch>
        </p:blipFill>
        <p:spPr>
          <a:xfrm>
            <a:off x="3700725" y="2490150"/>
            <a:ext cx="1371600" cy="1371600"/>
          </a:xfrm>
          <a:prstGeom prst="ellipse">
            <a:avLst/>
          </a:prstGeom>
          <a:noFill/>
          <a:ln>
            <a:noFill/>
          </a:ln>
        </p:spPr>
      </p:pic>
      <p:pic>
        <p:nvPicPr>
          <p:cNvPr id="402" name="Google Shape;402;p50"/>
          <p:cNvPicPr preferRelativeResize="0"/>
          <p:nvPr/>
        </p:nvPicPr>
        <p:blipFill>
          <a:blip r:embed="rId7">
            <a:alphaModFix/>
          </a:blip>
          <a:stretch>
            <a:fillRect/>
          </a:stretch>
        </p:blipFill>
        <p:spPr>
          <a:xfrm>
            <a:off x="5233075" y="2490150"/>
            <a:ext cx="1371600" cy="1371600"/>
          </a:xfrm>
          <a:prstGeom prst="ellipse">
            <a:avLst/>
          </a:prstGeom>
          <a:solidFill>
            <a:schemeClr val="lt1"/>
          </a:solidFill>
          <a:ln>
            <a:noFill/>
          </a:ln>
          <a:effectLst>
            <a:outerShdw blurRad="139700" rotWithShape="0" algn="t" dir="5400000" dist="127000">
              <a:srgbClr val="000000">
                <a:alpha val="14900"/>
              </a:srgbClr>
            </a:outerShdw>
          </a:effectLst>
        </p:spPr>
      </p:pic>
      <p:pic>
        <p:nvPicPr>
          <p:cNvPr id="403" name="Google Shape;403;p50"/>
          <p:cNvPicPr preferRelativeResize="0"/>
          <p:nvPr/>
        </p:nvPicPr>
        <p:blipFill rotWithShape="1">
          <a:blip r:embed="rId8">
            <a:alphaModFix/>
          </a:blip>
          <a:srcRect b="52564" l="33677" r="45697" t="2038"/>
          <a:stretch/>
        </p:blipFill>
        <p:spPr>
          <a:xfrm>
            <a:off x="2119726" y="2490146"/>
            <a:ext cx="1371600" cy="1371600"/>
          </a:xfrm>
          <a:prstGeom prst="ellipse">
            <a:avLst/>
          </a:prstGeom>
          <a:noFill/>
          <a:ln>
            <a:noFill/>
          </a:ln>
        </p:spPr>
      </p:pic>
      <p:pic>
        <p:nvPicPr>
          <p:cNvPr id="404" name="Google Shape;404;p50"/>
          <p:cNvPicPr preferRelativeResize="0"/>
          <p:nvPr/>
        </p:nvPicPr>
        <p:blipFill>
          <a:blip r:embed="rId9">
            <a:alphaModFix/>
          </a:blip>
          <a:stretch>
            <a:fillRect/>
          </a:stretch>
        </p:blipFill>
        <p:spPr>
          <a:xfrm>
            <a:off x="6867100" y="2474749"/>
            <a:ext cx="1168676" cy="1402401"/>
          </a:xfrm>
          <a:prstGeom prst="rect">
            <a:avLst/>
          </a:prstGeom>
          <a:noFill/>
          <a:ln>
            <a:noFill/>
          </a:ln>
        </p:spPr>
      </p:pic>
      <p:pic>
        <p:nvPicPr>
          <p:cNvPr id="405" name="Google Shape;405;p50"/>
          <p:cNvPicPr preferRelativeResize="0"/>
          <p:nvPr/>
        </p:nvPicPr>
        <p:blipFill>
          <a:blip r:embed="rId10">
            <a:alphaModFix/>
          </a:blip>
          <a:stretch>
            <a:fillRect/>
          </a:stretch>
        </p:blipFill>
        <p:spPr>
          <a:xfrm>
            <a:off x="7537823" y="3947250"/>
            <a:ext cx="573704" cy="749312"/>
          </a:xfrm>
          <a:prstGeom prst="rect">
            <a:avLst/>
          </a:prstGeom>
          <a:noFill/>
          <a:ln>
            <a:noFill/>
          </a:ln>
        </p:spPr>
      </p:pic>
      <p:pic>
        <p:nvPicPr>
          <p:cNvPr id="406" name="Google Shape;406;p50"/>
          <p:cNvPicPr preferRelativeResize="0"/>
          <p:nvPr/>
        </p:nvPicPr>
        <p:blipFill>
          <a:blip r:embed="rId11">
            <a:alphaModFix/>
          </a:blip>
          <a:stretch>
            <a:fillRect/>
          </a:stretch>
        </p:blipFill>
        <p:spPr>
          <a:xfrm>
            <a:off x="371150" y="413975"/>
            <a:ext cx="1262500" cy="6636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4" name="Shape 244"/>
        <p:cNvGrpSpPr/>
        <p:nvPr/>
      </p:nvGrpSpPr>
      <p:grpSpPr>
        <a:xfrm>
          <a:off x="0" y="0"/>
          <a:ext cx="0" cy="0"/>
          <a:chOff x="0" y="0"/>
          <a:chExt cx="0" cy="0"/>
        </a:xfrm>
      </p:grpSpPr>
      <p:sp>
        <p:nvSpPr>
          <p:cNvPr id="245" name="Google Shape;245;p42"/>
          <p:cNvSpPr txBox="1"/>
          <p:nvPr>
            <p:ph type="title"/>
          </p:nvPr>
        </p:nvSpPr>
        <p:spPr>
          <a:xfrm>
            <a:off x="2575420" y="56291"/>
            <a:ext cx="6451500" cy="341700"/>
          </a:xfrm>
          <a:prstGeom prst="rect">
            <a:avLst/>
          </a:prstGeom>
          <a:noFill/>
          <a:ln>
            <a:noFill/>
          </a:ln>
        </p:spPr>
        <p:txBody>
          <a:bodyPr anchorCtr="0" anchor="t" bIns="34275" lIns="68575" spcFirstLastPara="1" rIns="68575" wrap="square" tIns="34275">
            <a:noAutofit/>
          </a:bodyPr>
          <a:lstStyle/>
          <a:p>
            <a:pPr indent="0" lvl="0" marL="0" rtl="0" algn="ctr">
              <a:lnSpc>
                <a:spcPct val="90000"/>
              </a:lnSpc>
              <a:spcBef>
                <a:spcPts val="0"/>
              </a:spcBef>
              <a:spcAft>
                <a:spcPts val="0"/>
              </a:spcAft>
              <a:buClr>
                <a:schemeClr val="dk1"/>
              </a:buClr>
              <a:buSzPts val="2400"/>
              <a:buFont typeface="Gill Sans"/>
              <a:buNone/>
            </a:pPr>
            <a:r>
              <a:rPr lang="en"/>
              <a:t>Motivation</a:t>
            </a:r>
            <a:endParaRPr/>
          </a:p>
        </p:txBody>
      </p:sp>
      <p:sp>
        <p:nvSpPr>
          <p:cNvPr id="246" name="Google Shape;246;p42"/>
          <p:cNvSpPr txBox="1"/>
          <p:nvPr>
            <p:ph idx="2" type="body"/>
          </p:nvPr>
        </p:nvSpPr>
        <p:spPr>
          <a:xfrm>
            <a:off x="-4762" y="9525"/>
            <a:ext cx="2201400" cy="362400"/>
          </a:xfrm>
          <a:prstGeom prst="rect">
            <a:avLst/>
          </a:prstGeom>
          <a:noFill/>
          <a:ln>
            <a:noFill/>
          </a:ln>
        </p:spPr>
        <p:txBody>
          <a:bodyPr anchorCtr="0" anchor="ctr" bIns="34275" lIns="68575" spcFirstLastPara="1" rIns="68575" wrap="square" tIns="34275">
            <a:noAutofit/>
          </a:bodyPr>
          <a:lstStyle/>
          <a:p>
            <a:pPr indent="-165100" lvl="0" marL="165100" rtl="0" algn="ctr">
              <a:lnSpc>
                <a:spcPct val="90000"/>
              </a:lnSpc>
              <a:spcBef>
                <a:spcPts val="0"/>
              </a:spcBef>
              <a:spcAft>
                <a:spcPts val="0"/>
              </a:spcAft>
              <a:buClr>
                <a:schemeClr val="lt1"/>
              </a:buClr>
              <a:buSzPts val="1500"/>
              <a:buNone/>
            </a:pPr>
            <a:r>
              <a:rPr lang="en"/>
              <a:t>Multi-Agent Vulcan</a:t>
            </a:r>
            <a:endParaRPr/>
          </a:p>
        </p:txBody>
      </p:sp>
      <p:sp>
        <p:nvSpPr>
          <p:cNvPr id="247" name="Google Shape;247;p42"/>
          <p:cNvSpPr txBox="1"/>
          <p:nvPr/>
        </p:nvSpPr>
        <p:spPr>
          <a:xfrm>
            <a:off x="10639425" y="676275"/>
            <a:ext cx="138600" cy="2847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t/>
            </a:r>
            <a:endParaRPr sz="1400">
              <a:solidFill>
                <a:schemeClr val="dk1"/>
              </a:solidFill>
              <a:latin typeface="Gill Sans"/>
              <a:ea typeface="Gill Sans"/>
              <a:cs typeface="Gill Sans"/>
              <a:sym typeface="Gill Sans"/>
            </a:endParaRPr>
          </a:p>
        </p:txBody>
      </p:sp>
      <p:sp>
        <p:nvSpPr>
          <p:cNvPr id="248" name="Google Shape;248;p42"/>
          <p:cNvSpPr txBox="1"/>
          <p:nvPr/>
        </p:nvSpPr>
        <p:spPr>
          <a:xfrm>
            <a:off x="994386" y="3892750"/>
            <a:ext cx="7311300" cy="738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Clr>
                <a:schemeClr val="dk1"/>
              </a:buClr>
              <a:buSzPts val="1100"/>
              <a:buFont typeface="Arial"/>
              <a:buNone/>
            </a:pPr>
            <a:r>
              <a:rPr b="1" lang="en" sz="1800">
                <a:solidFill>
                  <a:srgbClr val="980000"/>
                </a:solidFill>
                <a:latin typeface="Gill Sans"/>
                <a:ea typeface="Gill Sans"/>
                <a:cs typeface="Gill Sans"/>
                <a:sym typeface="Gill Sans"/>
              </a:rPr>
              <a:t>Goal</a:t>
            </a:r>
            <a:r>
              <a:rPr b="1" lang="en" sz="1800">
                <a:solidFill>
                  <a:schemeClr val="dk1"/>
                </a:solidFill>
                <a:latin typeface="Gill Sans"/>
                <a:ea typeface="Gill Sans"/>
                <a:cs typeface="Gill Sans"/>
                <a:sym typeface="Gill Sans"/>
              </a:rPr>
              <a:t>: </a:t>
            </a:r>
            <a:r>
              <a:rPr lang="en" sz="1800">
                <a:solidFill>
                  <a:schemeClr val="dk1"/>
                </a:solidFill>
                <a:latin typeface="Gill Sans"/>
                <a:ea typeface="Gill Sans"/>
                <a:cs typeface="Gill Sans"/>
                <a:sym typeface="Gill Sans"/>
              </a:rPr>
              <a:t>Locate as many potential CO</a:t>
            </a:r>
            <a:r>
              <a:rPr baseline="-25000" lang="en" sz="1800">
                <a:solidFill>
                  <a:schemeClr val="dk1"/>
                </a:solidFill>
                <a:latin typeface="Gill Sans"/>
                <a:ea typeface="Gill Sans"/>
                <a:cs typeface="Gill Sans"/>
                <a:sym typeface="Gill Sans"/>
              </a:rPr>
              <a:t>2</a:t>
            </a:r>
            <a:r>
              <a:rPr lang="en" sz="1800">
                <a:solidFill>
                  <a:schemeClr val="dk1"/>
                </a:solidFill>
                <a:latin typeface="Gill Sans"/>
                <a:ea typeface="Gill Sans"/>
                <a:cs typeface="Gill Sans"/>
                <a:sym typeface="Gill Sans"/>
              </a:rPr>
              <a:t> leaks as possible within a fixed mission horizon</a:t>
            </a:r>
            <a:endParaRPr>
              <a:solidFill>
                <a:schemeClr val="dk1"/>
              </a:solidFill>
            </a:endParaRPr>
          </a:p>
        </p:txBody>
      </p:sp>
      <p:pic>
        <p:nvPicPr>
          <p:cNvPr id="249" name="Google Shape;249;p42"/>
          <p:cNvPicPr preferRelativeResize="0"/>
          <p:nvPr/>
        </p:nvPicPr>
        <p:blipFill>
          <a:blip r:embed="rId3">
            <a:alphaModFix/>
          </a:blip>
          <a:stretch>
            <a:fillRect/>
          </a:stretch>
        </p:blipFill>
        <p:spPr>
          <a:xfrm>
            <a:off x="1828800" y="676274"/>
            <a:ext cx="5486400" cy="3247948"/>
          </a:xfrm>
          <a:prstGeom prst="rect">
            <a:avLst/>
          </a:prstGeom>
          <a:noFill/>
          <a:ln>
            <a:noFill/>
          </a:ln>
        </p:spPr>
      </p:pic>
      <p:pic>
        <p:nvPicPr>
          <p:cNvPr id="250" name="Google Shape;250;p42"/>
          <p:cNvPicPr preferRelativeResize="0"/>
          <p:nvPr/>
        </p:nvPicPr>
        <p:blipFill>
          <a:blip r:embed="rId4">
            <a:alphaModFix/>
          </a:blip>
          <a:stretch>
            <a:fillRect/>
          </a:stretch>
        </p:blipFill>
        <p:spPr>
          <a:xfrm>
            <a:off x="4010855" y="2305947"/>
            <a:ext cx="651947" cy="362449"/>
          </a:xfrm>
          <a:prstGeom prst="rect">
            <a:avLst/>
          </a:prstGeom>
          <a:noFill/>
          <a:ln>
            <a:noFill/>
          </a:ln>
        </p:spPr>
      </p:pic>
      <p:pic>
        <p:nvPicPr>
          <p:cNvPr id="251" name="Google Shape;251;p42"/>
          <p:cNvPicPr preferRelativeResize="0"/>
          <p:nvPr/>
        </p:nvPicPr>
        <p:blipFill>
          <a:blip r:embed="rId4">
            <a:alphaModFix/>
          </a:blip>
          <a:stretch>
            <a:fillRect/>
          </a:stretch>
        </p:blipFill>
        <p:spPr>
          <a:xfrm flipH="1">
            <a:off x="5245293" y="1929672"/>
            <a:ext cx="651947" cy="362449"/>
          </a:xfrm>
          <a:prstGeom prst="rect">
            <a:avLst/>
          </a:prstGeom>
          <a:noFill/>
          <a:ln>
            <a:noFill/>
          </a:ln>
        </p:spPr>
      </p:pic>
      <p:pic>
        <p:nvPicPr>
          <p:cNvPr id="252" name="Google Shape;252;p42"/>
          <p:cNvPicPr preferRelativeResize="0"/>
          <p:nvPr/>
        </p:nvPicPr>
        <p:blipFill>
          <a:blip r:embed="rId4">
            <a:alphaModFix/>
          </a:blip>
          <a:stretch>
            <a:fillRect/>
          </a:stretch>
        </p:blipFill>
        <p:spPr>
          <a:xfrm rot="-1678705">
            <a:off x="6169990" y="2369270"/>
            <a:ext cx="654208" cy="361227"/>
          </a:xfrm>
          <a:prstGeom prst="rect">
            <a:avLst/>
          </a:prstGeom>
          <a:noFill/>
          <a:ln>
            <a:noFill/>
          </a:ln>
        </p:spPr>
      </p:pic>
      <p:pic>
        <p:nvPicPr>
          <p:cNvPr id="253" name="Google Shape;253;p42"/>
          <p:cNvPicPr preferRelativeResize="0"/>
          <p:nvPr/>
        </p:nvPicPr>
        <p:blipFill>
          <a:blip r:embed="rId5">
            <a:alphaModFix/>
          </a:blip>
          <a:stretch>
            <a:fillRect/>
          </a:stretch>
        </p:blipFill>
        <p:spPr>
          <a:xfrm>
            <a:off x="4760044" y="1227716"/>
            <a:ext cx="936479" cy="1008108"/>
          </a:xfrm>
          <a:prstGeom prst="rect">
            <a:avLst/>
          </a:prstGeom>
          <a:noFill/>
          <a:ln>
            <a:noFill/>
          </a:ln>
        </p:spPr>
      </p:pic>
      <p:sp>
        <p:nvSpPr>
          <p:cNvPr id="254" name="Google Shape;254;p42"/>
          <p:cNvSpPr txBox="1"/>
          <p:nvPr/>
        </p:nvSpPr>
        <p:spPr>
          <a:xfrm>
            <a:off x="676950" y="1137575"/>
            <a:ext cx="7431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rgbClr val="FF0000"/>
                </a:solidFill>
              </a:rPr>
              <a:t>Leaks</a:t>
            </a:r>
            <a:endParaRPr>
              <a:solidFill>
                <a:srgbClr val="FF0000"/>
              </a:solidFill>
            </a:endParaRPr>
          </a:p>
        </p:txBody>
      </p:sp>
      <p:cxnSp>
        <p:nvCxnSpPr>
          <p:cNvPr id="255" name="Google Shape;255;p42"/>
          <p:cNvCxnSpPr>
            <a:stCxn id="254" idx="3"/>
          </p:cNvCxnSpPr>
          <p:nvPr/>
        </p:nvCxnSpPr>
        <p:spPr>
          <a:xfrm>
            <a:off x="1420050" y="1337675"/>
            <a:ext cx="1978800" cy="497700"/>
          </a:xfrm>
          <a:prstGeom prst="curvedConnector3">
            <a:avLst>
              <a:gd fmla="val 50000" name="adj1"/>
            </a:avLst>
          </a:prstGeom>
          <a:noFill/>
          <a:ln cap="flat" cmpd="sng" w="19050">
            <a:solidFill>
              <a:srgbClr val="FF0000"/>
            </a:solidFill>
            <a:prstDash val="solid"/>
            <a:round/>
            <a:headEnd len="med" w="med" type="none"/>
            <a:tailEnd len="med" w="med" type="triangle"/>
          </a:ln>
        </p:spPr>
      </p:cxnSp>
      <p:cxnSp>
        <p:nvCxnSpPr>
          <p:cNvPr id="256" name="Google Shape;256;p42"/>
          <p:cNvCxnSpPr>
            <a:stCxn id="254" idx="3"/>
          </p:cNvCxnSpPr>
          <p:nvPr/>
        </p:nvCxnSpPr>
        <p:spPr>
          <a:xfrm>
            <a:off x="1420050" y="1337675"/>
            <a:ext cx="2997600" cy="867600"/>
          </a:xfrm>
          <a:prstGeom prst="curvedConnector3">
            <a:avLst>
              <a:gd fmla="val 50000" name="adj1"/>
            </a:avLst>
          </a:prstGeom>
          <a:noFill/>
          <a:ln cap="flat" cmpd="sng" w="19050">
            <a:solidFill>
              <a:srgbClr val="FF0000"/>
            </a:solidFill>
            <a:prstDash val="solid"/>
            <a:round/>
            <a:headEnd len="med" w="med" type="none"/>
            <a:tailEnd len="med" w="med" type="triangle"/>
          </a:ln>
        </p:spPr>
      </p:cxnSp>
      <p:cxnSp>
        <p:nvCxnSpPr>
          <p:cNvPr id="257" name="Google Shape;257;p42"/>
          <p:cNvCxnSpPr>
            <a:stCxn id="254" idx="3"/>
          </p:cNvCxnSpPr>
          <p:nvPr/>
        </p:nvCxnSpPr>
        <p:spPr>
          <a:xfrm>
            <a:off x="1420050" y="1337675"/>
            <a:ext cx="2732400" cy="1649400"/>
          </a:xfrm>
          <a:prstGeom prst="curvedConnector3">
            <a:avLst>
              <a:gd fmla="val 50000" name="adj1"/>
            </a:avLst>
          </a:prstGeom>
          <a:noFill/>
          <a:ln cap="flat" cmpd="sng" w="19050">
            <a:solidFill>
              <a:srgbClr val="FF0000"/>
            </a:solidFill>
            <a:prstDash val="solid"/>
            <a:round/>
            <a:headEnd len="med" w="med" type="none"/>
            <a:tailEnd len="med" w="med" type="triangle"/>
          </a:ln>
        </p:spPr>
      </p:cxnSp>
      <p:cxnSp>
        <p:nvCxnSpPr>
          <p:cNvPr id="258" name="Google Shape;258;p42"/>
          <p:cNvCxnSpPr>
            <a:stCxn id="254" idx="3"/>
          </p:cNvCxnSpPr>
          <p:nvPr/>
        </p:nvCxnSpPr>
        <p:spPr>
          <a:xfrm>
            <a:off x="1420050" y="1337675"/>
            <a:ext cx="4086300" cy="2054100"/>
          </a:xfrm>
          <a:prstGeom prst="curvedConnector3">
            <a:avLst>
              <a:gd fmla="val 50000" name="adj1"/>
            </a:avLst>
          </a:prstGeom>
          <a:noFill/>
          <a:ln cap="flat" cmpd="sng" w="19050">
            <a:solidFill>
              <a:srgbClr val="FF0000"/>
            </a:solidFill>
            <a:prstDash val="solid"/>
            <a:round/>
            <a:headEnd len="med" w="med" type="none"/>
            <a:tailEnd len="med" w="med" type="triangle"/>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5"/>
                                        </p:tgtEl>
                                        <p:attrNameLst>
                                          <p:attrName>style.visibility</p:attrName>
                                        </p:attrNameLst>
                                      </p:cBhvr>
                                      <p:to>
                                        <p:strVal val="visible"/>
                                      </p:to>
                                    </p:set>
                                    <p:animEffect filter="fade" transition="in">
                                      <p:cBhvr>
                                        <p:cTn dur="1000"/>
                                        <p:tgtEl>
                                          <p:spTgt spid="255"/>
                                        </p:tgtEl>
                                      </p:cBhvr>
                                    </p:animEffect>
                                  </p:childTnLst>
                                </p:cTn>
                              </p:par>
                              <p:par>
                                <p:cTn fill="hold" nodeType="withEffect" presetClass="entr" presetID="10" presetSubtype="0">
                                  <p:stCondLst>
                                    <p:cond delay="0"/>
                                  </p:stCondLst>
                                  <p:childTnLst>
                                    <p:set>
                                      <p:cBhvr>
                                        <p:cTn dur="1" fill="hold">
                                          <p:stCondLst>
                                            <p:cond delay="0"/>
                                          </p:stCondLst>
                                        </p:cTn>
                                        <p:tgtEl>
                                          <p:spTgt spid="256"/>
                                        </p:tgtEl>
                                        <p:attrNameLst>
                                          <p:attrName>style.visibility</p:attrName>
                                        </p:attrNameLst>
                                      </p:cBhvr>
                                      <p:to>
                                        <p:strVal val="visible"/>
                                      </p:to>
                                    </p:set>
                                    <p:animEffect filter="fade" transition="in">
                                      <p:cBhvr>
                                        <p:cTn dur="1000"/>
                                        <p:tgtEl>
                                          <p:spTgt spid="256"/>
                                        </p:tgtEl>
                                      </p:cBhvr>
                                    </p:animEffect>
                                  </p:childTnLst>
                                </p:cTn>
                              </p:par>
                              <p:par>
                                <p:cTn fill="hold" nodeType="withEffect" presetClass="entr" presetID="10" presetSubtype="0">
                                  <p:stCondLst>
                                    <p:cond delay="0"/>
                                  </p:stCondLst>
                                  <p:childTnLst>
                                    <p:set>
                                      <p:cBhvr>
                                        <p:cTn dur="1" fill="hold">
                                          <p:stCondLst>
                                            <p:cond delay="0"/>
                                          </p:stCondLst>
                                        </p:cTn>
                                        <p:tgtEl>
                                          <p:spTgt spid="257"/>
                                        </p:tgtEl>
                                        <p:attrNameLst>
                                          <p:attrName>style.visibility</p:attrName>
                                        </p:attrNameLst>
                                      </p:cBhvr>
                                      <p:to>
                                        <p:strVal val="visible"/>
                                      </p:to>
                                    </p:set>
                                    <p:animEffect filter="fade" transition="in">
                                      <p:cBhvr>
                                        <p:cTn dur="1000"/>
                                        <p:tgtEl>
                                          <p:spTgt spid="257"/>
                                        </p:tgtEl>
                                      </p:cBhvr>
                                    </p:animEffect>
                                  </p:childTnLst>
                                </p:cTn>
                              </p:par>
                              <p:par>
                                <p:cTn fill="hold" nodeType="withEffect" presetClass="entr" presetID="10" presetSubtype="0">
                                  <p:stCondLst>
                                    <p:cond delay="0"/>
                                  </p:stCondLst>
                                  <p:childTnLst>
                                    <p:set>
                                      <p:cBhvr>
                                        <p:cTn dur="1" fill="hold">
                                          <p:stCondLst>
                                            <p:cond delay="0"/>
                                          </p:stCondLst>
                                        </p:cTn>
                                        <p:tgtEl>
                                          <p:spTgt spid="258"/>
                                        </p:tgtEl>
                                        <p:attrNameLst>
                                          <p:attrName>style.visibility</p:attrName>
                                        </p:attrNameLst>
                                      </p:cBhvr>
                                      <p:to>
                                        <p:strVal val="visible"/>
                                      </p:to>
                                    </p:set>
                                    <p:animEffect filter="fade" transition="in">
                                      <p:cBhvr>
                                        <p:cTn dur="1000"/>
                                        <p:tgtEl>
                                          <p:spTgt spid="258"/>
                                        </p:tgtEl>
                                      </p:cBhvr>
                                    </p:animEffect>
                                  </p:childTnLst>
                                </p:cTn>
                              </p:par>
                              <p:par>
                                <p:cTn fill="hold" nodeType="withEffect" presetClass="entr" presetID="10" presetSubtype="0">
                                  <p:stCondLst>
                                    <p:cond delay="0"/>
                                  </p:stCondLst>
                                  <p:childTnLst>
                                    <p:set>
                                      <p:cBhvr>
                                        <p:cTn dur="1" fill="hold">
                                          <p:stCondLst>
                                            <p:cond delay="0"/>
                                          </p:stCondLst>
                                        </p:cTn>
                                        <p:tgtEl>
                                          <p:spTgt spid="254"/>
                                        </p:tgtEl>
                                        <p:attrNameLst>
                                          <p:attrName>style.visibility</p:attrName>
                                        </p:attrNameLst>
                                      </p:cBhvr>
                                      <p:to>
                                        <p:strVal val="visible"/>
                                      </p:to>
                                    </p:set>
                                    <p:animEffect filter="fade" transition="in">
                                      <p:cBhvr>
                                        <p:cTn dur="1000"/>
                                        <p:tgtEl>
                                          <p:spTgt spid="25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4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5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5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5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5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2" name="Shape 262"/>
        <p:cNvGrpSpPr/>
        <p:nvPr/>
      </p:nvGrpSpPr>
      <p:grpSpPr>
        <a:xfrm>
          <a:off x="0" y="0"/>
          <a:ext cx="0" cy="0"/>
          <a:chOff x="0" y="0"/>
          <a:chExt cx="0" cy="0"/>
        </a:xfrm>
      </p:grpSpPr>
      <p:sp>
        <p:nvSpPr>
          <p:cNvPr id="263" name="Google Shape;263;p43"/>
          <p:cNvSpPr txBox="1"/>
          <p:nvPr>
            <p:ph type="title"/>
          </p:nvPr>
        </p:nvSpPr>
        <p:spPr>
          <a:xfrm>
            <a:off x="2575420" y="56291"/>
            <a:ext cx="6451500" cy="341700"/>
          </a:xfrm>
          <a:prstGeom prst="rect">
            <a:avLst/>
          </a:prstGeom>
        </p:spPr>
        <p:txBody>
          <a:bodyPr anchorCtr="0" anchor="t" bIns="34275" lIns="68575" spcFirstLastPara="1" rIns="68575" wrap="square" tIns="34275">
            <a:noAutofit/>
          </a:bodyPr>
          <a:lstStyle/>
          <a:p>
            <a:pPr indent="0" lvl="0" marL="0" rtl="0" algn="ctr">
              <a:spcBef>
                <a:spcPts val="0"/>
              </a:spcBef>
              <a:spcAft>
                <a:spcPts val="0"/>
              </a:spcAft>
              <a:buNone/>
            </a:pPr>
            <a:r>
              <a:rPr lang="en"/>
              <a:t>Problem Features</a:t>
            </a:r>
            <a:endParaRPr/>
          </a:p>
        </p:txBody>
      </p:sp>
      <p:sp>
        <p:nvSpPr>
          <p:cNvPr id="264" name="Google Shape;264;p43"/>
          <p:cNvSpPr txBox="1"/>
          <p:nvPr>
            <p:ph idx="2" type="body"/>
          </p:nvPr>
        </p:nvSpPr>
        <p:spPr>
          <a:xfrm>
            <a:off x="-4762" y="0"/>
            <a:ext cx="2201400" cy="362400"/>
          </a:xfrm>
          <a:prstGeom prst="rect">
            <a:avLst/>
          </a:prstGeom>
        </p:spPr>
        <p:txBody>
          <a:bodyPr anchorCtr="0" anchor="ctr" bIns="34275" lIns="68575" spcFirstLastPara="1" rIns="68575" wrap="square" tIns="34275">
            <a:noAutofit/>
          </a:bodyPr>
          <a:lstStyle/>
          <a:p>
            <a:pPr indent="0" lvl="0" marL="0" rtl="0" algn="ctr">
              <a:spcBef>
                <a:spcPts val="800"/>
              </a:spcBef>
              <a:spcAft>
                <a:spcPts val="0"/>
              </a:spcAft>
              <a:buNone/>
            </a:pPr>
            <a:r>
              <a:rPr lang="en"/>
              <a:t>Multi-Agent Vulcan</a:t>
            </a:r>
            <a:endParaRPr/>
          </a:p>
        </p:txBody>
      </p:sp>
      <p:sp>
        <p:nvSpPr>
          <p:cNvPr id="265" name="Google Shape;265;p43"/>
          <p:cNvSpPr txBox="1"/>
          <p:nvPr/>
        </p:nvSpPr>
        <p:spPr>
          <a:xfrm>
            <a:off x="4745363" y="3557325"/>
            <a:ext cx="3822900" cy="1231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Clr>
                <a:schemeClr val="dk1"/>
              </a:buClr>
              <a:buSzPts val="1100"/>
              <a:buFont typeface="Arial"/>
              <a:buNone/>
            </a:pPr>
            <a:r>
              <a:rPr b="1" lang="en" sz="1800">
                <a:solidFill>
                  <a:srgbClr val="980000"/>
                </a:solidFill>
                <a:latin typeface="Gill Sans"/>
                <a:ea typeface="Gill Sans"/>
                <a:cs typeface="Gill Sans"/>
                <a:sym typeface="Gill Sans"/>
              </a:rPr>
              <a:t>Goal</a:t>
            </a:r>
            <a:r>
              <a:rPr b="1" lang="en" sz="1800">
                <a:solidFill>
                  <a:schemeClr val="dk1"/>
                </a:solidFill>
                <a:latin typeface="Gill Sans"/>
                <a:ea typeface="Gill Sans"/>
                <a:cs typeface="Gill Sans"/>
                <a:sym typeface="Gill Sans"/>
              </a:rPr>
              <a:t>: </a:t>
            </a:r>
            <a:r>
              <a:rPr lang="en" sz="1800">
                <a:solidFill>
                  <a:schemeClr val="dk1"/>
                </a:solidFill>
                <a:latin typeface="Gill Sans"/>
                <a:ea typeface="Gill Sans"/>
                <a:cs typeface="Gill Sans"/>
                <a:sym typeface="Gill Sans"/>
              </a:rPr>
              <a:t>Locate as many potential CO</a:t>
            </a:r>
            <a:r>
              <a:rPr baseline="-25000" lang="en" sz="1800">
                <a:solidFill>
                  <a:schemeClr val="dk1"/>
                </a:solidFill>
                <a:latin typeface="Gill Sans"/>
                <a:ea typeface="Gill Sans"/>
                <a:cs typeface="Gill Sans"/>
                <a:sym typeface="Gill Sans"/>
              </a:rPr>
              <a:t>2</a:t>
            </a:r>
            <a:r>
              <a:rPr lang="en" sz="1800">
                <a:solidFill>
                  <a:schemeClr val="dk1"/>
                </a:solidFill>
                <a:latin typeface="Gill Sans"/>
                <a:ea typeface="Gill Sans"/>
                <a:cs typeface="Gill Sans"/>
                <a:sym typeface="Gill Sans"/>
              </a:rPr>
              <a:t> leaks as possible within fixed a mission horizon</a:t>
            </a:r>
            <a:endParaRPr sz="1800">
              <a:solidFill>
                <a:schemeClr val="dk1"/>
              </a:solidFill>
              <a:latin typeface="Gill Sans"/>
              <a:ea typeface="Gill Sans"/>
              <a:cs typeface="Gill Sans"/>
              <a:sym typeface="Gill Sans"/>
            </a:endParaRPr>
          </a:p>
          <a:p>
            <a:pPr indent="0" lvl="0" marL="0" rtl="0" algn="ctr">
              <a:spcBef>
                <a:spcPts val="0"/>
              </a:spcBef>
              <a:spcAft>
                <a:spcPts val="0"/>
              </a:spcAft>
              <a:buNone/>
            </a:pPr>
            <a:r>
              <a:t/>
            </a:r>
            <a:endParaRPr>
              <a:solidFill>
                <a:schemeClr val="dk1"/>
              </a:solidFill>
            </a:endParaRPr>
          </a:p>
        </p:txBody>
      </p:sp>
      <p:pic>
        <p:nvPicPr>
          <p:cNvPr id="266" name="Google Shape;266;p43"/>
          <p:cNvPicPr preferRelativeResize="0"/>
          <p:nvPr/>
        </p:nvPicPr>
        <p:blipFill>
          <a:blip r:embed="rId3">
            <a:alphaModFix/>
          </a:blip>
          <a:stretch>
            <a:fillRect/>
          </a:stretch>
        </p:blipFill>
        <p:spPr>
          <a:xfrm>
            <a:off x="4572000" y="762949"/>
            <a:ext cx="4398275" cy="2607949"/>
          </a:xfrm>
          <a:prstGeom prst="rect">
            <a:avLst/>
          </a:prstGeom>
          <a:noFill/>
          <a:ln>
            <a:noFill/>
          </a:ln>
        </p:spPr>
      </p:pic>
      <p:pic>
        <p:nvPicPr>
          <p:cNvPr id="267" name="Google Shape;267;p43"/>
          <p:cNvPicPr preferRelativeResize="0"/>
          <p:nvPr/>
        </p:nvPicPr>
        <p:blipFill>
          <a:blip r:embed="rId4">
            <a:alphaModFix/>
          </a:blip>
          <a:stretch>
            <a:fillRect/>
          </a:stretch>
        </p:blipFill>
        <p:spPr>
          <a:xfrm>
            <a:off x="6321284" y="2071501"/>
            <a:ext cx="522645" cy="291030"/>
          </a:xfrm>
          <a:prstGeom prst="rect">
            <a:avLst/>
          </a:prstGeom>
          <a:noFill/>
          <a:ln>
            <a:noFill/>
          </a:ln>
        </p:spPr>
      </p:pic>
      <p:pic>
        <p:nvPicPr>
          <p:cNvPr id="268" name="Google Shape;268;p43"/>
          <p:cNvPicPr preferRelativeResize="0"/>
          <p:nvPr/>
        </p:nvPicPr>
        <p:blipFill>
          <a:blip r:embed="rId4">
            <a:alphaModFix/>
          </a:blip>
          <a:stretch>
            <a:fillRect/>
          </a:stretch>
        </p:blipFill>
        <p:spPr>
          <a:xfrm flipH="1">
            <a:off x="7310893" y="1769369"/>
            <a:ext cx="522645" cy="291030"/>
          </a:xfrm>
          <a:prstGeom prst="rect">
            <a:avLst/>
          </a:prstGeom>
          <a:noFill/>
          <a:ln>
            <a:noFill/>
          </a:ln>
        </p:spPr>
      </p:pic>
      <p:pic>
        <p:nvPicPr>
          <p:cNvPr id="269" name="Google Shape;269;p43"/>
          <p:cNvPicPr preferRelativeResize="0"/>
          <p:nvPr/>
        </p:nvPicPr>
        <p:blipFill>
          <a:blip r:embed="rId4">
            <a:alphaModFix/>
          </a:blip>
          <a:stretch>
            <a:fillRect/>
          </a:stretch>
        </p:blipFill>
        <p:spPr>
          <a:xfrm rot="-1680987">
            <a:off x="8052101" y="2122395"/>
            <a:ext cx="524643" cy="289952"/>
          </a:xfrm>
          <a:prstGeom prst="rect">
            <a:avLst/>
          </a:prstGeom>
          <a:noFill/>
          <a:ln>
            <a:noFill/>
          </a:ln>
        </p:spPr>
      </p:pic>
      <p:pic>
        <p:nvPicPr>
          <p:cNvPr id="270" name="Google Shape;270;p43"/>
          <p:cNvPicPr preferRelativeResize="0"/>
          <p:nvPr/>
        </p:nvPicPr>
        <p:blipFill>
          <a:blip r:embed="rId5">
            <a:alphaModFix/>
          </a:blip>
          <a:stretch>
            <a:fillRect/>
          </a:stretch>
        </p:blipFill>
        <p:spPr>
          <a:xfrm>
            <a:off x="6921885" y="1205731"/>
            <a:ext cx="750745" cy="809463"/>
          </a:xfrm>
          <a:prstGeom prst="rect">
            <a:avLst/>
          </a:prstGeom>
          <a:noFill/>
          <a:ln>
            <a:noFill/>
          </a:ln>
        </p:spPr>
      </p:pic>
      <p:sp>
        <p:nvSpPr>
          <p:cNvPr id="271" name="Google Shape;271;p43"/>
          <p:cNvSpPr txBox="1"/>
          <p:nvPr/>
        </p:nvSpPr>
        <p:spPr>
          <a:xfrm>
            <a:off x="341075" y="691350"/>
            <a:ext cx="3594900" cy="3650100"/>
          </a:xfrm>
          <a:prstGeom prst="rect">
            <a:avLst/>
          </a:prstGeom>
          <a:noFill/>
          <a:ln>
            <a:noFill/>
          </a:ln>
        </p:spPr>
        <p:txBody>
          <a:bodyPr anchorCtr="0" anchor="t" bIns="91425" lIns="91425" spcFirstLastPara="1" rIns="91425" wrap="square" tIns="91425">
            <a:noAutofit/>
          </a:bodyPr>
          <a:lstStyle/>
          <a:p>
            <a:pPr indent="-336550" lvl="0" marL="457200" rtl="0" algn="l">
              <a:lnSpc>
                <a:spcPct val="115000"/>
              </a:lnSpc>
              <a:spcBef>
                <a:spcPts val="0"/>
              </a:spcBef>
              <a:spcAft>
                <a:spcPts val="0"/>
              </a:spcAft>
              <a:buSzPts val="1700"/>
              <a:buFont typeface="Gill Sans"/>
              <a:buChar char="●"/>
            </a:pPr>
            <a:r>
              <a:rPr lang="en" sz="1700">
                <a:latin typeface="Gill Sans"/>
                <a:ea typeface="Gill Sans"/>
                <a:cs typeface="Gill Sans"/>
                <a:sym typeface="Gill Sans"/>
              </a:rPr>
              <a:t>Multiple agents and phenomenon of interest</a:t>
            </a:r>
            <a:br>
              <a:rPr lang="en" sz="1700">
                <a:latin typeface="Gill Sans"/>
                <a:ea typeface="Gill Sans"/>
                <a:cs typeface="Gill Sans"/>
                <a:sym typeface="Gill Sans"/>
              </a:rPr>
            </a:br>
            <a:endParaRPr sz="1700">
              <a:latin typeface="Gill Sans"/>
              <a:ea typeface="Gill Sans"/>
              <a:cs typeface="Gill Sans"/>
              <a:sym typeface="Gill Sans"/>
            </a:endParaRPr>
          </a:p>
          <a:p>
            <a:pPr indent="-336550" lvl="0" marL="457200" rtl="0" algn="l">
              <a:lnSpc>
                <a:spcPct val="115000"/>
              </a:lnSpc>
              <a:spcBef>
                <a:spcPts val="0"/>
              </a:spcBef>
              <a:spcAft>
                <a:spcPts val="0"/>
              </a:spcAft>
              <a:buSzPts val="1700"/>
              <a:buFont typeface="Gill Sans"/>
              <a:buChar char="●"/>
            </a:pPr>
            <a:r>
              <a:rPr lang="en" sz="1700">
                <a:latin typeface="Gill Sans"/>
                <a:ea typeface="Gill Sans"/>
                <a:cs typeface="Gill Sans"/>
                <a:sym typeface="Gill Sans"/>
              </a:rPr>
              <a:t>Finite mission horizon</a:t>
            </a:r>
            <a:br>
              <a:rPr lang="en" sz="1700">
                <a:latin typeface="Gill Sans"/>
                <a:ea typeface="Gill Sans"/>
                <a:cs typeface="Gill Sans"/>
                <a:sym typeface="Gill Sans"/>
              </a:rPr>
            </a:br>
            <a:endParaRPr sz="1700">
              <a:latin typeface="Gill Sans"/>
              <a:ea typeface="Gill Sans"/>
              <a:cs typeface="Gill Sans"/>
              <a:sym typeface="Gill Sans"/>
            </a:endParaRPr>
          </a:p>
          <a:p>
            <a:pPr indent="-336550" lvl="0" marL="457200" rtl="0" algn="l">
              <a:lnSpc>
                <a:spcPct val="115000"/>
              </a:lnSpc>
              <a:spcBef>
                <a:spcPts val="0"/>
              </a:spcBef>
              <a:spcAft>
                <a:spcPts val="0"/>
              </a:spcAft>
              <a:buSzPts val="1700"/>
              <a:buFont typeface="Gill Sans"/>
              <a:buChar char="●"/>
            </a:pPr>
            <a:r>
              <a:rPr lang="en" sz="1700">
                <a:latin typeface="Gill Sans"/>
                <a:ea typeface="Gill Sans"/>
                <a:cs typeface="Gill Sans"/>
                <a:sym typeface="Gill Sans"/>
              </a:rPr>
              <a:t>Communication within a fixed range</a:t>
            </a:r>
            <a:br>
              <a:rPr lang="en" sz="1700">
                <a:latin typeface="Gill Sans"/>
                <a:ea typeface="Gill Sans"/>
                <a:cs typeface="Gill Sans"/>
                <a:sym typeface="Gill Sans"/>
              </a:rPr>
            </a:br>
            <a:endParaRPr sz="1700">
              <a:latin typeface="Gill Sans"/>
              <a:ea typeface="Gill Sans"/>
              <a:cs typeface="Gill Sans"/>
              <a:sym typeface="Gill Sans"/>
            </a:endParaRPr>
          </a:p>
          <a:p>
            <a:pPr indent="-336550" lvl="0" marL="457200" rtl="0" algn="l">
              <a:lnSpc>
                <a:spcPct val="115000"/>
              </a:lnSpc>
              <a:spcBef>
                <a:spcPts val="0"/>
              </a:spcBef>
              <a:spcAft>
                <a:spcPts val="0"/>
              </a:spcAft>
              <a:buSzPts val="1700"/>
              <a:buFont typeface="Gill Sans"/>
              <a:buChar char="●"/>
            </a:pPr>
            <a:r>
              <a:rPr lang="en" sz="1700">
                <a:latin typeface="Gill Sans"/>
                <a:ea typeface="Gill Sans"/>
                <a:cs typeface="Gill Sans"/>
                <a:sym typeface="Gill Sans"/>
              </a:rPr>
              <a:t>Spatial correlation between observed features and phenomena of interest</a:t>
            </a:r>
            <a:endParaRPr sz="1700">
              <a:latin typeface="Gill Sans"/>
              <a:ea typeface="Gill Sans"/>
              <a:cs typeface="Gill Sans"/>
              <a:sym typeface="Gill Sans"/>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71">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71">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71">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71">
                                            <p:txEl>
                                              <p:pRg end="3" st="3"/>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6" name="Shape 276"/>
        <p:cNvGrpSpPr/>
        <p:nvPr/>
      </p:nvGrpSpPr>
      <p:grpSpPr>
        <a:xfrm>
          <a:off x="0" y="0"/>
          <a:ext cx="0" cy="0"/>
          <a:chOff x="0" y="0"/>
          <a:chExt cx="0" cy="0"/>
        </a:xfrm>
      </p:grpSpPr>
      <p:sp>
        <p:nvSpPr>
          <p:cNvPr id="277" name="Google Shape;277;p44"/>
          <p:cNvSpPr txBox="1"/>
          <p:nvPr>
            <p:ph type="title"/>
          </p:nvPr>
        </p:nvSpPr>
        <p:spPr>
          <a:xfrm>
            <a:off x="2575420" y="56291"/>
            <a:ext cx="6451500" cy="341700"/>
          </a:xfrm>
          <a:prstGeom prst="rect">
            <a:avLst/>
          </a:prstGeom>
          <a:noFill/>
          <a:ln>
            <a:noFill/>
          </a:ln>
        </p:spPr>
        <p:txBody>
          <a:bodyPr anchorCtr="0" anchor="t" bIns="34275" lIns="68575" spcFirstLastPara="1" rIns="68575" wrap="square" tIns="34275">
            <a:noAutofit/>
          </a:bodyPr>
          <a:lstStyle/>
          <a:p>
            <a:pPr indent="0" lvl="0" marL="0" rtl="0" algn="ctr">
              <a:lnSpc>
                <a:spcPct val="90000"/>
              </a:lnSpc>
              <a:spcBef>
                <a:spcPts val="0"/>
              </a:spcBef>
              <a:spcAft>
                <a:spcPts val="0"/>
              </a:spcAft>
              <a:buClr>
                <a:schemeClr val="dk1"/>
              </a:buClr>
              <a:buSzPts val="2400"/>
              <a:buFont typeface="Gill Sans"/>
              <a:buNone/>
            </a:pPr>
            <a:r>
              <a:rPr lang="en"/>
              <a:t>Key Insights</a:t>
            </a:r>
            <a:endParaRPr/>
          </a:p>
        </p:txBody>
      </p:sp>
      <p:sp>
        <p:nvSpPr>
          <p:cNvPr id="278" name="Google Shape;278;p44"/>
          <p:cNvSpPr txBox="1"/>
          <p:nvPr>
            <p:ph idx="2" type="body"/>
          </p:nvPr>
        </p:nvSpPr>
        <p:spPr>
          <a:xfrm>
            <a:off x="-4762" y="9525"/>
            <a:ext cx="2201400" cy="362400"/>
          </a:xfrm>
          <a:prstGeom prst="rect">
            <a:avLst/>
          </a:prstGeom>
          <a:noFill/>
          <a:ln>
            <a:noFill/>
          </a:ln>
        </p:spPr>
        <p:txBody>
          <a:bodyPr anchorCtr="0" anchor="ctr" bIns="34275" lIns="68575" spcFirstLastPara="1" rIns="68575" wrap="square" tIns="34275">
            <a:noAutofit/>
          </a:bodyPr>
          <a:lstStyle/>
          <a:p>
            <a:pPr indent="-165100" lvl="0" marL="165100" rtl="0" algn="ctr">
              <a:lnSpc>
                <a:spcPct val="90000"/>
              </a:lnSpc>
              <a:spcBef>
                <a:spcPts val="0"/>
              </a:spcBef>
              <a:spcAft>
                <a:spcPts val="0"/>
              </a:spcAft>
              <a:buClr>
                <a:schemeClr val="lt1"/>
              </a:buClr>
              <a:buSzPts val="1500"/>
              <a:buNone/>
            </a:pPr>
            <a:r>
              <a:rPr lang="en"/>
              <a:t>Multi-Agent Vulcan</a:t>
            </a:r>
            <a:endParaRPr/>
          </a:p>
        </p:txBody>
      </p:sp>
      <p:sp>
        <p:nvSpPr>
          <p:cNvPr id="279" name="Google Shape;279;p44"/>
          <p:cNvSpPr txBox="1"/>
          <p:nvPr/>
        </p:nvSpPr>
        <p:spPr>
          <a:xfrm>
            <a:off x="10639425" y="676275"/>
            <a:ext cx="138600" cy="2847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t/>
            </a:r>
            <a:endParaRPr sz="1400">
              <a:solidFill>
                <a:schemeClr val="dk1"/>
              </a:solidFill>
              <a:latin typeface="Gill Sans"/>
              <a:ea typeface="Gill Sans"/>
              <a:cs typeface="Gill Sans"/>
              <a:sym typeface="Gill Sans"/>
            </a:endParaRPr>
          </a:p>
        </p:txBody>
      </p:sp>
      <p:sp>
        <p:nvSpPr>
          <p:cNvPr id="280" name="Google Shape;280;p44"/>
          <p:cNvSpPr txBox="1"/>
          <p:nvPr/>
        </p:nvSpPr>
        <p:spPr>
          <a:xfrm>
            <a:off x="500475" y="675900"/>
            <a:ext cx="8043600" cy="969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Clr>
                <a:schemeClr val="dk1"/>
              </a:buClr>
              <a:buSzPts val="1100"/>
              <a:buFont typeface="Arial"/>
              <a:buNone/>
            </a:pPr>
            <a:r>
              <a:rPr lang="en" sz="1700">
                <a:solidFill>
                  <a:schemeClr val="dk1"/>
                </a:solidFill>
                <a:latin typeface="Gill Sans"/>
                <a:ea typeface="Gill Sans"/>
                <a:cs typeface="Gill Sans"/>
                <a:sym typeface="Gill Sans"/>
              </a:rPr>
              <a:t>Autonomous vehicles tasked with searching for a phenomenon of interest will be </a:t>
            </a:r>
            <a:r>
              <a:rPr lang="en" sz="1700">
                <a:solidFill>
                  <a:srgbClr val="6AA84F"/>
                </a:solidFill>
                <a:latin typeface="Gill Sans"/>
                <a:ea typeface="Gill Sans"/>
                <a:cs typeface="Gill Sans"/>
                <a:sym typeface="Gill Sans"/>
              </a:rPr>
              <a:t>more efficient</a:t>
            </a:r>
            <a:r>
              <a:rPr lang="en" sz="1700">
                <a:solidFill>
                  <a:schemeClr val="dk1"/>
                </a:solidFill>
                <a:latin typeface="Gill Sans"/>
                <a:ea typeface="Gill Sans"/>
                <a:cs typeface="Gill Sans"/>
                <a:sym typeface="Gill Sans"/>
              </a:rPr>
              <a:t> if they make use of each other’s </a:t>
            </a:r>
            <a:r>
              <a:rPr b="1" lang="en" sz="1700">
                <a:solidFill>
                  <a:schemeClr val="dk1"/>
                </a:solidFill>
                <a:latin typeface="Gill Sans"/>
                <a:ea typeface="Gill Sans"/>
                <a:cs typeface="Gill Sans"/>
                <a:sym typeface="Gill Sans"/>
              </a:rPr>
              <a:t>past</a:t>
            </a:r>
            <a:r>
              <a:rPr lang="en" sz="1700">
                <a:solidFill>
                  <a:schemeClr val="dk1"/>
                </a:solidFill>
                <a:latin typeface="Gill Sans"/>
                <a:ea typeface="Gill Sans"/>
                <a:cs typeface="Gill Sans"/>
                <a:sym typeface="Gill Sans"/>
              </a:rPr>
              <a:t> and </a:t>
            </a:r>
            <a:r>
              <a:rPr b="1" lang="en" sz="1700">
                <a:solidFill>
                  <a:schemeClr val="dk1"/>
                </a:solidFill>
                <a:latin typeface="Gill Sans"/>
                <a:ea typeface="Gill Sans"/>
                <a:cs typeface="Gill Sans"/>
                <a:sym typeface="Gill Sans"/>
              </a:rPr>
              <a:t>potential future observations</a:t>
            </a:r>
            <a:r>
              <a:rPr lang="en" sz="1700">
                <a:solidFill>
                  <a:schemeClr val="dk1"/>
                </a:solidFill>
                <a:latin typeface="Gill Sans"/>
                <a:ea typeface="Gill Sans"/>
                <a:cs typeface="Gill Sans"/>
                <a:sym typeface="Gill Sans"/>
              </a:rPr>
              <a:t>. </a:t>
            </a:r>
            <a:endParaRPr sz="1700">
              <a:solidFill>
                <a:schemeClr val="dk1"/>
              </a:solidFill>
              <a:latin typeface="Gill Sans"/>
              <a:ea typeface="Gill Sans"/>
              <a:cs typeface="Gill Sans"/>
              <a:sym typeface="Gill Sans"/>
            </a:endParaRPr>
          </a:p>
          <a:p>
            <a:pPr indent="0" lvl="0" marL="0" rtl="0" algn="l">
              <a:spcBef>
                <a:spcPts val="0"/>
              </a:spcBef>
              <a:spcAft>
                <a:spcPts val="0"/>
              </a:spcAft>
              <a:buNone/>
            </a:pPr>
            <a:r>
              <a:t/>
            </a:r>
            <a:endParaRPr sz="1700">
              <a:solidFill>
                <a:schemeClr val="dk2"/>
              </a:solidFill>
            </a:endParaRPr>
          </a:p>
        </p:txBody>
      </p:sp>
      <p:sp>
        <p:nvSpPr>
          <p:cNvPr id="281" name="Google Shape;281;p44"/>
          <p:cNvSpPr txBox="1"/>
          <p:nvPr/>
        </p:nvSpPr>
        <p:spPr>
          <a:xfrm>
            <a:off x="401350" y="1263675"/>
            <a:ext cx="8142600" cy="2642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t/>
            </a:r>
            <a:endParaRPr b="1" sz="1800">
              <a:solidFill>
                <a:schemeClr val="dk1"/>
              </a:solidFill>
              <a:latin typeface="Gill Sans"/>
              <a:ea typeface="Gill Sans"/>
              <a:cs typeface="Gill Sans"/>
              <a:sym typeface="Gill Sans"/>
            </a:endParaRPr>
          </a:p>
          <a:p>
            <a:pPr indent="0" lvl="0" marL="0" rtl="0" algn="ctr">
              <a:spcBef>
                <a:spcPts val="0"/>
              </a:spcBef>
              <a:spcAft>
                <a:spcPts val="0"/>
              </a:spcAft>
              <a:buNone/>
            </a:pPr>
            <a:r>
              <a:t/>
            </a:r>
            <a:endParaRPr sz="1800">
              <a:solidFill>
                <a:schemeClr val="dk1"/>
              </a:solidFill>
              <a:latin typeface="Gill Sans"/>
              <a:ea typeface="Gill Sans"/>
              <a:cs typeface="Gill Sans"/>
              <a:sym typeface="Gill Sans"/>
            </a:endParaRPr>
          </a:p>
          <a:p>
            <a:pPr indent="-349250" lvl="0" marL="457200" rtl="0" algn="l">
              <a:lnSpc>
                <a:spcPct val="115000"/>
              </a:lnSpc>
              <a:spcBef>
                <a:spcPts val="0"/>
              </a:spcBef>
              <a:spcAft>
                <a:spcPts val="0"/>
              </a:spcAft>
              <a:buClr>
                <a:schemeClr val="dk1"/>
              </a:buClr>
              <a:buSzPts val="1900"/>
              <a:buFont typeface="Gill Sans"/>
              <a:buChar char="●"/>
            </a:pPr>
            <a:r>
              <a:rPr lang="en" sz="1900">
                <a:solidFill>
                  <a:srgbClr val="6AA84F"/>
                </a:solidFill>
                <a:latin typeface="Gill Sans"/>
                <a:ea typeface="Gill Sans"/>
                <a:cs typeface="Gill Sans"/>
                <a:sym typeface="Gill Sans"/>
              </a:rPr>
              <a:t>Agents need to coordinate </a:t>
            </a:r>
            <a:r>
              <a:rPr lang="en" sz="1900">
                <a:solidFill>
                  <a:schemeClr val="dk1"/>
                </a:solidFill>
                <a:latin typeface="Gill Sans"/>
                <a:ea typeface="Gill Sans"/>
                <a:cs typeface="Gill Sans"/>
                <a:sym typeface="Gill Sans"/>
              </a:rPr>
              <a:t>to minimize </a:t>
            </a:r>
            <a:r>
              <a:rPr lang="en" sz="1900">
                <a:solidFill>
                  <a:srgbClr val="FF0000"/>
                </a:solidFill>
                <a:latin typeface="Gill Sans"/>
                <a:ea typeface="Gill Sans"/>
                <a:cs typeface="Gill Sans"/>
                <a:sym typeface="Gill Sans"/>
              </a:rPr>
              <a:t>redundant observations</a:t>
            </a:r>
            <a:endParaRPr sz="1900">
              <a:solidFill>
                <a:srgbClr val="FF0000"/>
              </a:solidFill>
              <a:latin typeface="Gill Sans"/>
              <a:ea typeface="Gill Sans"/>
              <a:cs typeface="Gill Sans"/>
              <a:sym typeface="Gill Sans"/>
            </a:endParaRPr>
          </a:p>
          <a:p>
            <a:pPr indent="-349250" lvl="0" marL="457200" rtl="0" algn="l">
              <a:lnSpc>
                <a:spcPct val="115000"/>
              </a:lnSpc>
              <a:spcBef>
                <a:spcPts val="0"/>
              </a:spcBef>
              <a:spcAft>
                <a:spcPts val="0"/>
              </a:spcAft>
              <a:buClr>
                <a:schemeClr val="dk1"/>
              </a:buClr>
              <a:buSzPts val="1900"/>
              <a:buFont typeface="Gill Sans"/>
              <a:buChar char="●"/>
            </a:pPr>
            <a:r>
              <a:rPr lang="en" sz="1900">
                <a:solidFill>
                  <a:schemeClr val="dk1"/>
                </a:solidFill>
                <a:latin typeface="Gill Sans"/>
                <a:ea typeface="Gill Sans"/>
                <a:cs typeface="Gill Sans"/>
                <a:sym typeface="Gill Sans"/>
              </a:rPr>
              <a:t>Observations inform each other ↔ </a:t>
            </a:r>
            <a:r>
              <a:rPr lang="en" sz="1900">
                <a:solidFill>
                  <a:srgbClr val="FF0000"/>
                </a:solidFill>
                <a:latin typeface="Gill Sans"/>
                <a:ea typeface="Gill Sans"/>
                <a:cs typeface="Gill Sans"/>
                <a:sym typeface="Gill Sans"/>
              </a:rPr>
              <a:t>coupled</a:t>
            </a:r>
            <a:r>
              <a:rPr lang="en" sz="1900">
                <a:solidFill>
                  <a:schemeClr val="dk1"/>
                </a:solidFill>
                <a:latin typeface="Gill Sans"/>
                <a:ea typeface="Gill Sans"/>
                <a:cs typeface="Gill Sans"/>
                <a:sym typeface="Gill Sans"/>
              </a:rPr>
              <a:t> reward function</a:t>
            </a:r>
            <a:endParaRPr sz="1900">
              <a:solidFill>
                <a:srgbClr val="FF0000"/>
              </a:solidFill>
              <a:latin typeface="Gill Sans"/>
              <a:ea typeface="Gill Sans"/>
              <a:cs typeface="Gill Sans"/>
              <a:sym typeface="Gill Sans"/>
            </a:endParaRPr>
          </a:p>
          <a:p>
            <a:pPr indent="-349250" lvl="0" marL="457200" rtl="0" algn="l">
              <a:lnSpc>
                <a:spcPct val="115000"/>
              </a:lnSpc>
              <a:spcBef>
                <a:spcPts val="0"/>
              </a:spcBef>
              <a:spcAft>
                <a:spcPts val="0"/>
              </a:spcAft>
              <a:buClr>
                <a:schemeClr val="dk1"/>
              </a:buClr>
              <a:buSzPts val="1900"/>
              <a:buFont typeface="Gill Sans"/>
              <a:buChar char="●"/>
            </a:pPr>
            <a:r>
              <a:rPr lang="en" sz="1900">
                <a:solidFill>
                  <a:schemeClr val="dk1"/>
                </a:solidFill>
                <a:latin typeface="Gill Sans"/>
                <a:ea typeface="Gill Sans"/>
                <a:cs typeface="Gill Sans"/>
                <a:sym typeface="Gill Sans"/>
              </a:rPr>
              <a:t>A </a:t>
            </a:r>
            <a:r>
              <a:rPr lang="en" sz="1900">
                <a:solidFill>
                  <a:srgbClr val="38761D"/>
                </a:solidFill>
                <a:latin typeface="Gill Sans"/>
                <a:ea typeface="Gill Sans"/>
                <a:cs typeface="Gill Sans"/>
                <a:sym typeface="Gill Sans"/>
              </a:rPr>
              <a:t>decoupled</a:t>
            </a:r>
            <a:r>
              <a:rPr lang="en" sz="1900">
                <a:solidFill>
                  <a:schemeClr val="dk1"/>
                </a:solidFill>
                <a:latin typeface="Gill Sans"/>
                <a:ea typeface="Gill Sans"/>
                <a:cs typeface="Gill Sans"/>
                <a:sym typeface="Gill Sans"/>
              </a:rPr>
              <a:t> version of the reward function can act as an </a:t>
            </a:r>
            <a:r>
              <a:rPr lang="en" sz="1900">
                <a:solidFill>
                  <a:srgbClr val="38761D"/>
                </a:solidFill>
                <a:latin typeface="Gill Sans"/>
                <a:ea typeface="Gill Sans"/>
                <a:cs typeface="Gill Sans"/>
                <a:sym typeface="Gill Sans"/>
              </a:rPr>
              <a:t>admissible heuristic</a:t>
            </a:r>
            <a:endParaRPr sz="1900">
              <a:solidFill>
                <a:srgbClr val="38761D"/>
              </a:solidFill>
              <a:latin typeface="Gill Sans"/>
              <a:ea typeface="Gill Sans"/>
              <a:cs typeface="Gill Sans"/>
              <a:sym typeface="Gill Sans"/>
            </a:endParaRPr>
          </a:p>
          <a:p>
            <a:pPr indent="0" lvl="0" marL="457200" rtl="0" algn="ctr">
              <a:lnSpc>
                <a:spcPct val="115000"/>
              </a:lnSpc>
              <a:spcBef>
                <a:spcPts val="6300"/>
              </a:spcBef>
              <a:spcAft>
                <a:spcPts val="6300"/>
              </a:spcAft>
              <a:buNone/>
            </a:pPr>
            <a:r>
              <a:t/>
            </a:r>
            <a:endParaRPr>
              <a:solidFill>
                <a:schemeClr val="dk1"/>
              </a:solidFill>
              <a:latin typeface="Gill Sans"/>
              <a:ea typeface="Gill Sans"/>
              <a:cs typeface="Gill Sans"/>
              <a:sym typeface="Gill Sans"/>
            </a:endParaRPr>
          </a:p>
        </p:txBody>
      </p:sp>
      <p:sp>
        <p:nvSpPr>
          <p:cNvPr id="282" name="Google Shape;282;p44"/>
          <p:cNvSpPr txBox="1"/>
          <p:nvPr/>
        </p:nvSpPr>
        <p:spPr>
          <a:xfrm>
            <a:off x="414750" y="3725100"/>
            <a:ext cx="8314500" cy="714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6300"/>
              </a:spcAft>
              <a:buNone/>
            </a:pPr>
            <a:r>
              <a:rPr b="1" lang="en" sz="1600">
                <a:solidFill>
                  <a:srgbClr val="980000"/>
                </a:solidFill>
              </a:rPr>
              <a:t>Multi-Agent Vulcan</a:t>
            </a:r>
            <a:r>
              <a:rPr b="1" lang="en" sz="1600">
                <a:solidFill>
                  <a:schemeClr val="dk1"/>
                </a:solidFill>
              </a:rPr>
              <a:t>: An optimal receding-horizon multi-agent path planner under limited communication for exploration</a:t>
            </a:r>
            <a:endParaRPr b="1" sz="1600">
              <a:solidFill>
                <a:schemeClr val="dk1"/>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81">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81">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81">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81">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81">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81">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8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6" name="Shape 286"/>
        <p:cNvGrpSpPr/>
        <p:nvPr/>
      </p:nvGrpSpPr>
      <p:grpSpPr>
        <a:xfrm>
          <a:off x="0" y="0"/>
          <a:ext cx="0" cy="0"/>
          <a:chOff x="0" y="0"/>
          <a:chExt cx="0" cy="0"/>
        </a:xfrm>
      </p:grpSpPr>
      <p:pic>
        <p:nvPicPr>
          <p:cNvPr id="287" name="Google Shape;287;p45"/>
          <p:cNvPicPr preferRelativeResize="0"/>
          <p:nvPr/>
        </p:nvPicPr>
        <p:blipFill>
          <a:blip r:embed="rId3">
            <a:alphaModFix/>
          </a:blip>
          <a:stretch>
            <a:fillRect/>
          </a:stretch>
        </p:blipFill>
        <p:spPr>
          <a:xfrm>
            <a:off x="1216812" y="2782925"/>
            <a:ext cx="2273700" cy="496651"/>
          </a:xfrm>
          <a:prstGeom prst="rect">
            <a:avLst/>
          </a:prstGeom>
          <a:noFill/>
          <a:ln cap="flat" cmpd="sng" w="9525">
            <a:solidFill>
              <a:schemeClr val="lt1"/>
            </a:solidFill>
            <a:prstDash val="solid"/>
            <a:round/>
            <a:headEnd len="sm" w="sm" type="none"/>
            <a:tailEnd len="sm" w="sm" type="none"/>
          </a:ln>
        </p:spPr>
      </p:pic>
      <p:pic>
        <p:nvPicPr>
          <p:cNvPr id="288" name="Google Shape;288;p45"/>
          <p:cNvPicPr preferRelativeResize="0"/>
          <p:nvPr/>
        </p:nvPicPr>
        <p:blipFill>
          <a:blip r:embed="rId4">
            <a:alphaModFix/>
          </a:blip>
          <a:stretch>
            <a:fillRect/>
          </a:stretch>
        </p:blipFill>
        <p:spPr>
          <a:xfrm>
            <a:off x="2343158" y="821782"/>
            <a:ext cx="1599068" cy="1312355"/>
          </a:xfrm>
          <a:prstGeom prst="rect">
            <a:avLst/>
          </a:prstGeom>
          <a:noFill/>
          <a:ln>
            <a:noFill/>
          </a:ln>
        </p:spPr>
      </p:pic>
      <p:pic>
        <p:nvPicPr>
          <p:cNvPr id="289" name="Google Shape;289;p45"/>
          <p:cNvPicPr preferRelativeResize="0"/>
          <p:nvPr/>
        </p:nvPicPr>
        <p:blipFill>
          <a:blip r:embed="rId5">
            <a:alphaModFix/>
          </a:blip>
          <a:stretch>
            <a:fillRect/>
          </a:stretch>
        </p:blipFill>
        <p:spPr>
          <a:xfrm>
            <a:off x="1292851" y="2378316"/>
            <a:ext cx="242757" cy="330818"/>
          </a:xfrm>
          <a:prstGeom prst="rect">
            <a:avLst/>
          </a:prstGeom>
          <a:noFill/>
          <a:ln>
            <a:noFill/>
          </a:ln>
        </p:spPr>
      </p:pic>
      <p:sp>
        <p:nvSpPr>
          <p:cNvPr id="290" name="Google Shape;290;p45"/>
          <p:cNvSpPr/>
          <p:nvPr/>
        </p:nvSpPr>
        <p:spPr>
          <a:xfrm>
            <a:off x="340825" y="681450"/>
            <a:ext cx="3766200" cy="2133300"/>
          </a:xfrm>
          <a:prstGeom prst="ellipse">
            <a:avLst/>
          </a:prstGeom>
          <a:noFill/>
          <a:ln cap="flat" cmpd="sng" w="28575">
            <a:solidFill>
              <a:srgbClr val="6AA84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id="291" name="Google Shape;291;p45"/>
          <p:cNvPicPr preferRelativeResize="0"/>
          <p:nvPr/>
        </p:nvPicPr>
        <p:blipFill>
          <a:blip r:embed="rId6">
            <a:alphaModFix/>
          </a:blip>
          <a:stretch>
            <a:fillRect/>
          </a:stretch>
        </p:blipFill>
        <p:spPr>
          <a:xfrm>
            <a:off x="2782514" y="2378304"/>
            <a:ext cx="242757" cy="330818"/>
          </a:xfrm>
          <a:prstGeom prst="rect">
            <a:avLst/>
          </a:prstGeom>
          <a:noFill/>
          <a:ln>
            <a:noFill/>
          </a:ln>
        </p:spPr>
      </p:pic>
      <p:sp>
        <p:nvSpPr>
          <p:cNvPr id="292" name="Google Shape;292;p45"/>
          <p:cNvSpPr txBox="1"/>
          <p:nvPr>
            <p:ph type="title"/>
          </p:nvPr>
        </p:nvSpPr>
        <p:spPr>
          <a:xfrm>
            <a:off x="2575420" y="56291"/>
            <a:ext cx="6451500" cy="341700"/>
          </a:xfrm>
          <a:prstGeom prst="rect">
            <a:avLst/>
          </a:prstGeom>
        </p:spPr>
        <p:txBody>
          <a:bodyPr anchorCtr="0" anchor="t" bIns="34275" lIns="68575" spcFirstLastPara="1" rIns="68575" wrap="square" tIns="34275">
            <a:normAutofit fontScale="90000"/>
          </a:bodyPr>
          <a:lstStyle/>
          <a:p>
            <a:pPr indent="0" lvl="0" marL="0" rtl="0" algn="ctr">
              <a:spcBef>
                <a:spcPts val="0"/>
              </a:spcBef>
              <a:spcAft>
                <a:spcPts val="0"/>
              </a:spcAft>
              <a:buNone/>
            </a:pPr>
            <a:r>
              <a:rPr lang="en"/>
              <a:t>Decoupled Information Heuristic</a:t>
            </a:r>
            <a:endParaRPr/>
          </a:p>
        </p:txBody>
      </p:sp>
      <p:sp>
        <p:nvSpPr>
          <p:cNvPr id="293" name="Google Shape;293;p45"/>
          <p:cNvSpPr txBox="1"/>
          <p:nvPr>
            <p:ph idx="1" type="body"/>
          </p:nvPr>
        </p:nvSpPr>
        <p:spPr>
          <a:xfrm>
            <a:off x="120975" y="3092275"/>
            <a:ext cx="2075700" cy="1237800"/>
          </a:xfrm>
          <a:prstGeom prst="rect">
            <a:avLst/>
          </a:prstGeom>
        </p:spPr>
        <p:txBody>
          <a:bodyPr anchorCtr="0" anchor="t" bIns="34275" lIns="68575" spcFirstLastPara="1" rIns="68575" wrap="square" tIns="34275">
            <a:normAutofit fontScale="77500" lnSpcReduction="10000"/>
          </a:bodyPr>
          <a:lstStyle/>
          <a:p>
            <a:pPr indent="0" lvl="0" marL="457200" rtl="0" algn="l">
              <a:spcBef>
                <a:spcPts val="800"/>
              </a:spcBef>
              <a:spcAft>
                <a:spcPts val="0"/>
              </a:spcAft>
              <a:buNone/>
            </a:pPr>
            <a:r>
              <a:t/>
            </a:r>
            <a:endParaRPr/>
          </a:p>
          <a:p>
            <a:pPr indent="-331946" lvl="0" marL="457200" rtl="0" algn="l">
              <a:spcBef>
                <a:spcPts val="1200"/>
              </a:spcBef>
              <a:spcAft>
                <a:spcPts val="0"/>
              </a:spcAft>
              <a:buSzPct val="100000"/>
              <a:buChar char="•"/>
            </a:pPr>
            <a:r>
              <a:rPr lang="en"/>
              <a:t>Coupled Reward Function</a:t>
            </a:r>
            <a:br>
              <a:rPr lang="en"/>
            </a:br>
            <a:br>
              <a:rPr lang="en"/>
            </a:br>
            <a:endParaRPr/>
          </a:p>
        </p:txBody>
      </p:sp>
      <p:sp>
        <p:nvSpPr>
          <p:cNvPr id="294" name="Google Shape;294;p45"/>
          <p:cNvSpPr txBox="1"/>
          <p:nvPr>
            <p:ph idx="2" type="body"/>
          </p:nvPr>
        </p:nvSpPr>
        <p:spPr>
          <a:xfrm>
            <a:off x="-4762" y="0"/>
            <a:ext cx="2201400" cy="362400"/>
          </a:xfrm>
          <a:prstGeom prst="rect">
            <a:avLst/>
          </a:prstGeom>
        </p:spPr>
        <p:txBody>
          <a:bodyPr anchorCtr="0" anchor="ctr" bIns="34275" lIns="68575" spcFirstLastPara="1" rIns="68575" wrap="square" tIns="34275">
            <a:normAutofit/>
          </a:bodyPr>
          <a:lstStyle/>
          <a:p>
            <a:pPr indent="0" lvl="0" marL="0" rtl="0" algn="ctr">
              <a:spcBef>
                <a:spcPts val="800"/>
              </a:spcBef>
              <a:spcAft>
                <a:spcPts val="1200"/>
              </a:spcAft>
              <a:buNone/>
            </a:pPr>
            <a:r>
              <a:rPr lang="en"/>
              <a:t>Multi-Agent Vulcan</a:t>
            </a:r>
            <a:endParaRPr/>
          </a:p>
        </p:txBody>
      </p:sp>
      <p:sp>
        <p:nvSpPr>
          <p:cNvPr id="295" name="Google Shape;295;p45"/>
          <p:cNvSpPr txBox="1"/>
          <p:nvPr>
            <p:ph idx="1" type="body"/>
          </p:nvPr>
        </p:nvSpPr>
        <p:spPr>
          <a:xfrm>
            <a:off x="907531" y="2100496"/>
            <a:ext cx="1013400" cy="417300"/>
          </a:xfrm>
          <a:prstGeom prst="rect">
            <a:avLst/>
          </a:prstGeom>
        </p:spPr>
        <p:txBody>
          <a:bodyPr anchorCtr="0" anchor="t" bIns="34275" lIns="68575" spcFirstLastPara="1" rIns="68575" wrap="square" tIns="34275">
            <a:normAutofit fontScale="92500"/>
          </a:bodyPr>
          <a:lstStyle/>
          <a:p>
            <a:pPr indent="0" lvl="0" marL="0" rtl="0" algn="l">
              <a:spcBef>
                <a:spcPts val="800"/>
              </a:spcBef>
              <a:spcAft>
                <a:spcPts val="1200"/>
              </a:spcAft>
              <a:buNone/>
            </a:pPr>
            <a:r>
              <a:rPr lang="en"/>
              <a:t>Agent A</a:t>
            </a:r>
            <a:endParaRPr/>
          </a:p>
        </p:txBody>
      </p:sp>
      <p:sp>
        <p:nvSpPr>
          <p:cNvPr id="296" name="Google Shape;296;p45"/>
          <p:cNvSpPr txBox="1"/>
          <p:nvPr>
            <p:ph idx="1" type="body"/>
          </p:nvPr>
        </p:nvSpPr>
        <p:spPr>
          <a:xfrm>
            <a:off x="2636009" y="2100496"/>
            <a:ext cx="1013400" cy="417300"/>
          </a:xfrm>
          <a:prstGeom prst="rect">
            <a:avLst/>
          </a:prstGeom>
        </p:spPr>
        <p:txBody>
          <a:bodyPr anchorCtr="0" anchor="t" bIns="34275" lIns="68575" spcFirstLastPara="1" rIns="68575" wrap="square" tIns="34275">
            <a:normAutofit/>
          </a:bodyPr>
          <a:lstStyle/>
          <a:p>
            <a:pPr indent="0" lvl="0" marL="0" rtl="0" algn="l">
              <a:spcBef>
                <a:spcPts val="800"/>
              </a:spcBef>
              <a:spcAft>
                <a:spcPts val="1200"/>
              </a:spcAft>
              <a:buNone/>
            </a:pPr>
            <a:r>
              <a:rPr lang="en"/>
              <a:t>Agent B</a:t>
            </a:r>
            <a:endParaRPr/>
          </a:p>
        </p:txBody>
      </p:sp>
      <p:sp>
        <p:nvSpPr>
          <p:cNvPr id="297" name="Google Shape;297;p45"/>
          <p:cNvSpPr txBox="1"/>
          <p:nvPr>
            <p:ph idx="1" type="body"/>
          </p:nvPr>
        </p:nvSpPr>
        <p:spPr>
          <a:xfrm>
            <a:off x="3954200" y="2039625"/>
            <a:ext cx="966000" cy="609600"/>
          </a:xfrm>
          <a:prstGeom prst="rect">
            <a:avLst/>
          </a:prstGeom>
        </p:spPr>
        <p:txBody>
          <a:bodyPr anchorCtr="0" anchor="t" bIns="34275" lIns="68575" spcFirstLastPara="1" rIns="68575" wrap="square" tIns="34275">
            <a:noAutofit/>
          </a:bodyPr>
          <a:lstStyle/>
          <a:p>
            <a:pPr indent="0" lvl="0" marL="0" rtl="0" algn="l">
              <a:spcBef>
                <a:spcPts val="800"/>
              </a:spcBef>
              <a:spcAft>
                <a:spcPts val="1200"/>
              </a:spcAft>
              <a:buNone/>
            </a:pPr>
            <a:r>
              <a:rPr lang="en" sz="2000"/>
              <a:t>Agent </a:t>
            </a:r>
            <a:br>
              <a:rPr lang="en" sz="2000"/>
            </a:br>
            <a:r>
              <a:rPr lang="en" sz="2000"/>
              <a:t>Cluster</a:t>
            </a:r>
            <a:endParaRPr sz="2000"/>
          </a:p>
        </p:txBody>
      </p:sp>
      <p:pic>
        <p:nvPicPr>
          <p:cNvPr id="298" name="Google Shape;298;p45"/>
          <p:cNvPicPr preferRelativeResize="0"/>
          <p:nvPr/>
        </p:nvPicPr>
        <p:blipFill rotWithShape="1">
          <a:blip r:embed="rId7">
            <a:alphaModFix/>
          </a:blip>
          <a:srcRect b="36083" l="50000" r="9648" t="20132"/>
          <a:stretch/>
        </p:blipFill>
        <p:spPr>
          <a:xfrm>
            <a:off x="5501762" y="888213"/>
            <a:ext cx="3303101" cy="3311024"/>
          </a:xfrm>
          <a:prstGeom prst="rect">
            <a:avLst/>
          </a:prstGeom>
          <a:noFill/>
          <a:ln>
            <a:noFill/>
          </a:ln>
        </p:spPr>
      </p:pic>
      <p:graphicFrame>
        <p:nvGraphicFramePr>
          <p:cNvPr id="299" name="Google Shape;299;p45"/>
          <p:cNvGraphicFramePr/>
          <p:nvPr/>
        </p:nvGraphicFramePr>
        <p:xfrm>
          <a:off x="5508800" y="888200"/>
          <a:ext cx="3000000" cy="3000000"/>
        </p:xfrm>
        <a:graphic>
          <a:graphicData uri="http://schemas.openxmlformats.org/drawingml/2006/table">
            <a:tbl>
              <a:tblPr>
                <a:noFill/>
                <a:tableStyleId>{FC5E09CF-2DBC-43ED-B2B3-A2EE6949864D}</a:tableStyleId>
              </a:tblPr>
              <a:tblGrid>
                <a:gridCol w="471875"/>
                <a:gridCol w="471875"/>
                <a:gridCol w="471875"/>
                <a:gridCol w="471875"/>
                <a:gridCol w="471875"/>
                <a:gridCol w="471875"/>
                <a:gridCol w="471875"/>
              </a:tblGrid>
              <a:tr h="473000">
                <a:tc>
                  <a:txBody>
                    <a:bodyPr/>
                    <a:lstStyle/>
                    <a:p>
                      <a:pPr indent="0" lvl="0" marL="0" rtl="0" algn="l">
                        <a:spcBef>
                          <a:spcPts val="0"/>
                        </a:spcBef>
                        <a:spcAft>
                          <a:spcPts val="0"/>
                        </a:spcAft>
                        <a:buNone/>
                      </a:pPr>
                      <a:r>
                        <a:t/>
                      </a:r>
                      <a:endParaRPr>
                        <a:latin typeface="Gill Sans"/>
                        <a:ea typeface="Gill Sans"/>
                        <a:cs typeface="Gill Sans"/>
                        <a:sym typeface="Gill Sans"/>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t/>
                      </a:r>
                      <a:endParaRPr>
                        <a:latin typeface="Gill Sans"/>
                        <a:ea typeface="Gill Sans"/>
                        <a:cs typeface="Gill Sans"/>
                        <a:sym typeface="Gill Sans"/>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t/>
                      </a:r>
                      <a:endParaRPr>
                        <a:latin typeface="Gill Sans"/>
                        <a:ea typeface="Gill Sans"/>
                        <a:cs typeface="Gill Sans"/>
                        <a:sym typeface="Gill Sans"/>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t/>
                      </a:r>
                      <a:endParaRPr>
                        <a:latin typeface="Gill Sans"/>
                        <a:ea typeface="Gill Sans"/>
                        <a:cs typeface="Gill Sans"/>
                        <a:sym typeface="Gill Sans"/>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t/>
                      </a:r>
                      <a:endParaRPr>
                        <a:latin typeface="Gill Sans"/>
                        <a:ea typeface="Gill Sans"/>
                        <a:cs typeface="Gill Sans"/>
                        <a:sym typeface="Gill Sans"/>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t/>
                      </a:r>
                      <a:endParaRPr>
                        <a:latin typeface="Gill Sans"/>
                        <a:ea typeface="Gill Sans"/>
                        <a:cs typeface="Gill Sans"/>
                        <a:sym typeface="Gill Sans"/>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t/>
                      </a:r>
                      <a:endParaRPr>
                        <a:latin typeface="Gill Sans"/>
                        <a:ea typeface="Gill Sans"/>
                        <a:cs typeface="Gill Sans"/>
                        <a:sym typeface="Gill Sans"/>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473000">
                <a:tc>
                  <a:txBody>
                    <a:bodyPr/>
                    <a:lstStyle/>
                    <a:p>
                      <a:pPr indent="0" lvl="0" marL="0" rtl="0" algn="l">
                        <a:spcBef>
                          <a:spcPts val="0"/>
                        </a:spcBef>
                        <a:spcAft>
                          <a:spcPts val="0"/>
                        </a:spcAft>
                        <a:buNone/>
                      </a:pPr>
                      <a:r>
                        <a:t/>
                      </a:r>
                      <a:endParaRPr>
                        <a:latin typeface="Gill Sans"/>
                        <a:ea typeface="Gill Sans"/>
                        <a:cs typeface="Gill Sans"/>
                        <a:sym typeface="Gill Sans"/>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t/>
                      </a:r>
                      <a:endParaRPr>
                        <a:latin typeface="Gill Sans"/>
                        <a:ea typeface="Gill Sans"/>
                        <a:cs typeface="Gill Sans"/>
                        <a:sym typeface="Gill Sans"/>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t/>
                      </a:r>
                      <a:endParaRPr>
                        <a:latin typeface="Gill Sans"/>
                        <a:ea typeface="Gill Sans"/>
                        <a:cs typeface="Gill Sans"/>
                        <a:sym typeface="Gill Sans"/>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t/>
                      </a:r>
                      <a:endParaRPr>
                        <a:latin typeface="Gill Sans"/>
                        <a:ea typeface="Gill Sans"/>
                        <a:cs typeface="Gill Sans"/>
                        <a:sym typeface="Gill Sans"/>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t/>
                      </a:r>
                      <a:endParaRPr>
                        <a:latin typeface="Gill Sans"/>
                        <a:ea typeface="Gill Sans"/>
                        <a:cs typeface="Gill Sans"/>
                        <a:sym typeface="Gill Sans"/>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t/>
                      </a:r>
                      <a:endParaRPr>
                        <a:latin typeface="Gill Sans"/>
                        <a:ea typeface="Gill Sans"/>
                        <a:cs typeface="Gill Sans"/>
                        <a:sym typeface="Gill Sans"/>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t/>
                      </a:r>
                      <a:endParaRPr>
                        <a:latin typeface="Gill Sans"/>
                        <a:ea typeface="Gill Sans"/>
                        <a:cs typeface="Gill Sans"/>
                        <a:sym typeface="Gill Sans"/>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473000">
                <a:tc>
                  <a:txBody>
                    <a:bodyPr/>
                    <a:lstStyle/>
                    <a:p>
                      <a:pPr indent="0" lvl="0" marL="0" rtl="0" algn="l">
                        <a:spcBef>
                          <a:spcPts val="0"/>
                        </a:spcBef>
                        <a:spcAft>
                          <a:spcPts val="0"/>
                        </a:spcAft>
                        <a:buNone/>
                      </a:pPr>
                      <a:r>
                        <a:t/>
                      </a:r>
                      <a:endParaRPr>
                        <a:latin typeface="Gill Sans"/>
                        <a:ea typeface="Gill Sans"/>
                        <a:cs typeface="Gill Sans"/>
                        <a:sym typeface="Gill Sans"/>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t/>
                      </a:r>
                      <a:endParaRPr>
                        <a:latin typeface="Gill Sans"/>
                        <a:ea typeface="Gill Sans"/>
                        <a:cs typeface="Gill Sans"/>
                        <a:sym typeface="Gill Sans"/>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t/>
                      </a:r>
                      <a:endParaRPr>
                        <a:latin typeface="Gill Sans"/>
                        <a:ea typeface="Gill Sans"/>
                        <a:cs typeface="Gill Sans"/>
                        <a:sym typeface="Gill Sans"/>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t/>
                      </a:r>
                      <a:endParaRPr>
                        <a:latin typeface="Gill Sans"/>
                        <a:ea typeface="Gill Sans"/>
                        <a:cs typeface="Gill Sans"/>
                        <a:sym typeface="Gill Sans"/>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t/>
                      </a:r>
                      <a:endParaRPr>
                        <a:latin typeface="Gill Sans"/>
                        <a:ea typeface="Gill Sans"/>
                        <a:cs typeface="Gill Sans"/>
                        <a:sym typeface="Gill Sans"/>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t/>
                      </a:r>
                      <a:endParaRPr>
                        <a:latin typeface="Gill Sans"/>
                        <a:ea typeface="Gill Sans"/>
                        <a:cs typeface="Gill Sans"/>
                        <a:sym typeface="Gill Sans"/>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t/>
                      </a:r>
                      <a:endParaRPr>
                        <a:latin typeface="Gill Sans"/>
                        <a:ea typeface="Gill Sans"/>
                        <a:cs typeface="Gill Sans"/>
                        <a:sym typeface="Gill Sans"/>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473000">
                <a:tc>
                  <a:txBody>
                    <a:bodyPr/>
                    <a:lstStyle/>
                    <a:p>
                      <a:pPr indent="0" lvl="0" marL="0" rtl="0" algn="l">
                        <a:spcBef>
                          <a:spcPts val="0"/>
                        </a:spcBef>
                        <a:spcAft>
                          <a:spcPts val="0"/>
                        </a:spcAft>
                        <a:buNone/>
                      </a:pPr>
                      <a:r>
                        <a:t/>
                      </a:r>
                      <a:endParaRPr>
                        <a:latin typeface="Gill Sans"/>
                        <a:ea typeface="Gill Sans"/>
                        <a:cs typeface="Gill Sans"/>
                        <a:sym typeface="Gill Sans"/>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t/>
                      </a:r>
                      <a:endParaRPr>
                        <a:latin typeface="Gill Sans"/>
                        <a:ea typeface="Gill Sans"/>
                        <a:cs typeface="Gill Sans"/>
                        <a:sym typeface="Gill Sans"/>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t/>
                      </a:r>
                      <a:endParaRPr>
                        <a:latin typeface="Gill Sans"/>
                        <a:ea typeface="Gill Sans"/>
                        <a:cs typeface="Gill Sans"/>
                        <a:sym typeface="Gill Sans"/>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t/>
                      </a:r>
                      <a:endParaRPr>
                        <a:latin typeface="Gill Sans"/>
                        <a:ea typeface="Gill Sans"/>
                        <a:cs typeface="Gill Sans"/>
                        <a:sym typeface="Gill Sans"/>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t/>
                      </a:r>
                      <a:endParaRPr>
                        <a:latin typeface="Gill Sans"/>
                        <a:ea typeface="Gill Sans"/>
                        <a:cs typeface="Gill Sans"/>
                        <a:sym typeface="Gill Sans"/>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t/>
                      </a:r>
                      <a:endParaRPr>
                        <a:latin typeface="Gill Sans"/>
                        <a:ea typeface="Gill Sans"/>
                        <a:cs typeface="Gill Sans"/>
                        <a:sym typeface="Gill Sans"/>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t/>
                      </a:r>
                      <a:endParaRPr>
                        <a:latin typeface="Gill Sans"/>
                        <a:ea typeface="Gill Sans"/>
                        <a:cs typeface="Gill Sans"/>
                        <a:sym typeface="Gill Sans"/>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473000">
                <a:tc>
                  <a:txBody>
                    <a:bodyPr/>
                    <a:lstStyle/>
                    <a:p>
                      <a:pPr indent="0" lvl="0" marL="0" rtl="0" algn="l">
                        <a:spcBef>
                          <a:spcPts val="0"/>
                        </a:spcBef>
                        <a:spcAft>
                          <a:spcPts val="0"/>
                        </a:spcAft>
                        <a:buNone/>
                      </a:pPr>
                      <a:r>
                        <a:t/>
                      </a:r>
                      <a:endParaRPr>
                        <a:latin typeface="Gill Sans"/>
                        <a:ea typeface="Gill Sans"/>
                        <a:cs typeface="Gill Sans"/>
                        <a:sym typeface="Gill Sans"/>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t/>
                      </a:r>
                      <a:endParaRPr>
                        <a:latin typeface="Gill Sans"/>
                        <a:ea typeface="Gill Sans"/>
                        <a:cs typeface="Gill Sans"/>
                        <a:sym typeface="Gill Sans"/>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t/>
                      </a:r>
                      <a:endParaRPr>
                        <a:latin typeface="Gill Sans"/>
                        <a:ea typeface="Gill Sans"/>
                        <a:cs typeface="Gill Sans"/>
                        <a:sym typeface="Gill Sans"/>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t/>
                      </a:r>
                      <a:endParaRPr>
                        <a:latin typeface="Gill Sans"/>
                        <a:ea typeface="Gill Sans"/>
                        <a:cs typeface="Gill Sans"/>
                        <a:sym typeface="Gill Sans"/>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t/>
                      </a:r>
                      <a:endParaRPr>
                        <a:latin typeface="Gill Sans"/>
                        <a:ea typeface="Gill Sans"/>
                        <a:cs typeface="Gill Sans"/>
                        <a:sym typeface="Gill Sans"/>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t/>
                      </a:r>
                      <a:endParaRPr>
                        <a:latin typeface="Gill Sans"/>
                        <a:ea typeface="Gill Sans"/>
                        <a:cs typeface="Gill Sans"/>
                        <a:sym typeface="Gill Sans"/>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t/>
                      </a:r>
                      <a:endParaRPr>
                        <a:latin typeface="Gill Sans"/>
                        <a:ea typeface="Gill Sans"/>
                        <a:cs typeface="Gill Sans"/>
                        <a:sym typeface="Gill Sans"/>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473000">
                <a:tc>
                  <a:txBody>
                    <a:bodyPr/>
                    <a:lstStyle/>
                    <a:p>
                      <a:pPr indent="0" lvl="0" marL="0" rtl="0" algn="l">
                        <a:spcBef>
                          <a:spcPts val="0"/>
                        </a:spcBef>
                        <a:spcAft>
                          <a:spcPts val="0"/>
                        </a:spcAft>
                        <a:buNone/>
                      </a:pPr>
                      <a:r>
                        <a:t/>
                      </a:r>
                      <a:endParaRPr>
                        <a:latin typeface="Gill Sans"/>
                        <a:ea typeface="Gill Sans"/>
                        <a:cs typeface="Gill Sans"/>
                        <a:sym typeface="Gill Sans"/>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t/>
                      </a:r>
                      <a:endParaRPr>
                        <a:latin typeface="Gill Sans"/>
                        <a:ea typeface="Gill Sans"/>
                        <a:cs typeface="Gill Sans"/>
                        <a:sym typeface="Gill Sans"/>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t/>
                      </a:r>
                      <a:endParaRPr>
                        <a:latin typeface="Gill Sans"/>
                        <a:ea typeface="Gill Sans"/>
                        <a:cs typeface="Gill Sans"/>
                        <a:sym typeface="Gill Sans"/>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t/>
                      </a:r>
                      <a:endParaRPr>
                        <a:latin typeface="Gill Sans"/>
                        <a:ea typeface="Gill Sans"/>
                        <a:cs typeface="Gill Sans"/>
                        <a:sym typeface="Gill Sans"/>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t/>
                      </a:r>
                      <a:endParaRPr>
                        <a:latin typeface="Gill Sans"/>
                        <a:ea typeface="Gill Sans"/>
                        <a:cs typeface="Gill Sans"/>
                        <a:sym typeface="Gill Sans"/>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t/>
                      </a:r>
                      <a:endParaRPr>
                        <a:latin typeface="Gill Sans"/>
                        <a:ea typeface="Gill Sans"/>
                        <a:cs typeface="Gill Sans"/>
                        <a:sym typeface="Gill Sans"/>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t/>
                      </a:r>
                      <a:endParaRPr>
                        <a:latin typeface="Gill Sans"/>
                        <a:ea typeface="Gill Sans"/>
                        <a:cs typeface="Gill Sans"/>
                        <a:sym typeface="Gill Sans"/>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473000">
                <a:tc>
                  <a:txBody>
                    <a:bodyPr/>
                    <a:lstStyle/>
                    <a:p>
                      <a:pPr indent="0" lvl="0" marL="0" rtl="0" algn="l">
                        <a:spcBef>
                          <a:spcPts val="0"/>
                        </a:spcBef>
                        <a:spcAft>
                          <a:spcPts val="0"/>
                        </a:spcAft>
                        <a:buNone/>
                      </a:pPr>
                      <a:r>
                        <a:t/>
                      </a:r>
                      <a:endParaRPr>
                        <a:latin typeface="Gill Sans"/>
                        <a:ea typeface="Gill Sans"/>
                        <a:cs typeface="Gill Sans"/>
                        <a:sym typeface="Gill Sans"/>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t/>
                      </a:r>
                      <a:endParaRPr>
                        <a:latin typeface="Gill Sans"/>
                        <a:ea typeface="Gill Sans"/>
                        <a:cs typeface="Gill Sans"/>
                        <a:sym typeface="Gill Sans"/>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t/>
                      </a:r>
                      <a:endParaRPr>
                        <a:latin typeface="Gill Sans"/>
                        <a:ea typeface="Gill Sans"/>
                        <a:cs typeface="Gill Sans"/>
                        <a:sym typeface="Gill Sans"/>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t/>
                      </a:r>
                      <a:endParaRPr>
                        <a:latin typeface="Gill Sans"/>
                        <a:ea typeface="Gill Sans"/>
                        <a:cs typeface="Gill Sans"/>
                        <a:sym typeface="Gill Sans"/>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t/>
                      </a:r>
                      <a:endParaRPr>
                        <a:latin typeface="Gill Sans"/>
                        <a:ea typeface="Gill Sans"/>
                        <a:cs typeface="Gill Sans"/>
                        <a:sym typeface="Gill Sans"/>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t/>
                      </a:r>
                      <a:endParaRPr>
                        <a:latin typeface="Gill Sans"/>
                        <a:ea typeface="Gill Sans"/>
                        <a:cs typeface="Gill Sans"/>
                        <a:sym typeface="Gill Sans"/>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t/>
                      </a:r>
                      <a:endParaRPr>
                        <a:latin typeface="Gill Sans"/>
                        <a:ea typeface="Gill Sans"/>
                        <a:cs typeface="Gill Sans"/>
                        <a:sym typeface="Gill Sans"/>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bl>
          </a:graphicData>
        </a:graphic>
      </p:graphicFrame>
      <p:sp>
        <p:nvSpPr>
          <p:cNvPr id="300" name="Google Shape;300;p45"/>
          <p:cNvSpPr/>
          <p:nvPr/>
        </p:nvSpPr>
        <p:spPr>
          <a:xfrm rot="-952842">
            <a:off x="5706468" y="1799703"/>
            <a:ext cx="2043597" cy="1126261"/>
          </a:xfrm>
          <a:prstGeom prst="ellipse">
            <a:avLst/>
          </a:prstGeom>
          <a:no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cxnSp>
        <p:nvCxnSpPr>
          <p:cNvPr id="301" name="Google Shape;301;p45"/>
          <p:cNvCxnSpPr>
            <a:endCxn id="290" idx="7"/>
          </p:cNvCxnSpPr>
          <p:nvPr/>
        </p:nvCxnSpPr>
        <p:spPr>
          <a:xfrm rot="10800000">
            <a:off x="3555478" y="993865"/>
            <a:ext cx="3040800" cy="827100"/>
          </a:xfrm>
          <a:prstGeom prst="straightConnector1">
            <a:avLst/>
          </a:prstGeom>
          <a:noFill/>
          <a:ln cap="flat" cmpd="sng" w="9525">
            <a:solidFill>
              <a:schemeClr val="dk1"/>
            </a:solidFill>
            <a:prstDash val="solid"/>
            <a:round/>
            <a:headEnd len="med" w="med" type="none"/>
            <a:tailEnd len="med" w="med" type="triangle"/>
          </a:ln>
        </p:spPr>
      </p:cxnSp>
      <p:cxnSp>
        <p:nvCxnSpPr>
          <p:cNvPr id="302" name="Google Shape;302;p45"/>
          <p:cNvCxnSpPr>
            <a:stCxn id="300" idx="4"/>
            <a:endCxn id="290" idx="4"/>
          </p:cNvCxnSpPr>
          <p:nvPr/>
        </p:nvCxnSpPr>
        <p:spPr>
          <a:xfrm rot="10800000">
            <a:off x="2223916" y="2814784"/>
            <a:ext cx="4658400" cy="89700"/>
          </a:xfrm>
          <a:prstGeom prst="straightConnector1">
            <a:avLst/>
          </a:prstGeom>
          <a:noFill/>
          <a:ln cap="flat" cmpd="sng" w="9525">
            <a:solidFill>
              <a:schemeClr val="dk1"/>
            </a:solidFill>
            <a:prstDash val="solid"/>
            <a:round/>
            <a:headEnd len="med" w="med" type="none"/>
            <a:tailEnd len="med" w="med" type="triangle"/>
          </a:ln>
        </p:spPr>
      </p:cxnSp>
      <p:cxnSp>
        <p:nvCxnSpPr>
          <p:cNvPr id="303" name="Google Shape;303;p45"/>
          <p:cNvCxnSpPr>
            <a:stCxn id="304" idx="0"/>
            <a:endCxn id="305" idx="4"/>
          </p:cNvCxnSpPr>
          <p:nvPr/>
        </p:nvCxnSpPr>
        <p:spPr>
          <a:xfrm flipH="1" rot="10800000">
            <a:off x="6221550" y="2117550"/>
            <a:ext cx="7800" cy="336900"/>
          </a:xfrm>
          <a:prstGeom prst="straightConnector1">
            <a:avLst/>
          </a:prstGeom>
          <a:noFill/>
          <a:ln cap="flat" cmpd="sng" w="19050">
            <a:solidFill>
              <a:srgbClr val="FF9900"/>
            </a:solidFill>
            <a:prstDash val="solid"/>
            <a:round/>
            <a:headEnd len="med" w="med" type="none"/>
            <a:tailEnd len="med" w="med" type="triangle"/>
          </a:ln>
        </p:spPr>
      </p:cxnSp>
      <p:cxnSp>
        <p:nvCxnSpPr>
          <p:cNvPr id="306" name="Google Shape;306;p45"/>
          <p:cNvCxnSpPr>
            <a:stCxn id="307" idx="4"/>
            <a:endCxn id="308" idx="0"/>
          </p:cNvCxnSpPr>
          <p:nvPr/>
        </p:nvCxnSpPr>
        <p:spPr>
          <a:xfrm flipH="1">
            <a:off x="7153325" y="2194650"/>
            <a:ext cx="1200" cy="377100"/>
          </a:xfrm>
          <a:prstGeom prst="straightConnector1">
            <a:avLst/>
          </a:prstGeom>
          <a:noFill/>
          <a:ln cap="flat" cmpd="sng" w="19050">
            <a:solidFill>
              <a:srgbClr val="0000FF"/>
            </a:solidFill>
            <a:prstDash val="solid"/>
            <a:round/>
            <a:headEnd len="med" w="med" type="none"/>
            <a:tailEnd len="med" w="med" type="triangle"/>
          </a:ln>
        </p:spPr>
      </p:cxnSp>
      <p:sp>
        <p:nvSpPr>
          <p:cNvPr id="305" name="Google Shape;305;p45"/>
          <p:cNvSpPr/>
          <p:nvPr/>
        </p:nvSpPr>
        <p:spPr>
          <a:xfrm>
            <a:off x="6153150" y="1962150"/>
            <a:ext cx="152400" cy="155400"/>
          </a:xfrm>
          <a:prstGeom prst="ellipse">
            <a:avLst/>
          </a:prstGeom>
          <a:solidFill>
            <a:schemeClr val="accent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cxnSp>
        <p:nvCxnSpPr>
          <p:cNvPr id="309" name="Google Shape;309;p45"/>
          <p:cNvCxnSpPr>
            <a:stCxn id="305" idx="0"/>
            <a:endCxn id="310" idx="4"/>
          </p:cNvCxnSpPr>
          <p:nvPr/>
        </p:nvCxnSpPr>
        <p:spPr>
          <a:xfrm flipH="1" rot="10800000">
            <a:off x="6229350" y="1684050"/>
            <a:ext cx="88500" cy="278100"/>
          </a:xfrm>
          <a:prstGeom prst="straightConnector1">
            <a:avLst/>
          </a:prstGeom>
          <a:noFill/>
          <a:ln cap="flat" cmpd="sng" w="19050">
            <a:solidFill>
              <a:srgbClr val="FF9900"/>
            </a:solidFill>
            <a:prstDash val="solid"/>
            <a:round/>
            <a:headEnd len="med" w="med" type="none"/>
            <a:tailEnd len="med" w="med" type="triangle"/>
          </a:ln>
        </p:spPr>
      </p:cxnSp>
      <p:sp>
        <p:nvSpPr>
          <p:cNvPr id="310" name="Google Shape;310;p45"/>
          <p:cNvSpPr/>
          <p:nvPr/>
        </p:nvSpPr>
        <p:spPr>
          <a:xfrm>
            <a:off x="6241600" y="1528675"/>
            <a:ext cx="152400" cy="155400"/>
          </a:xfrm>
          <a:prstGeom prst="ellipse">
            <a:avLst/>
          </a:prstGeom>
          <a:solidFill>
            <a:schemeClr val="accent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cxnSp>
        <p:nvCxnSpPr>
          <p:cNvPr id="311" name="Google Shape;311;p45"/>
          <p:cNvCxnSpPr>
            <a:stCxn id="310" idx="6"/>
            <a:endCxn id="312" idx="2"/>
          </p:cNvCxnSpPr>
          <p:nvPr/>
        </p:nvCxnSpPr>
        <p:spPr>
          <a:xfrm flipH="1" rot="10800000">
            <a:off x="6394000" y="1500475"/>
            <a:ext cx="174900" cy="105900"/>
          </a:xfrm>
          <a:prstGeom prst="straightConnector1">
            <a:avLst/>
          </a:prstGeom>
          <a:noFill/>
          <a:ln cap="flat" cmpd="sng" w="19050">
            <a:solidFill>
              <a:srgbClr val="FF9900"/>
            </a:solidFill>
            <a:prstDash val="solid"/>
            <a:round/>
            <a:headEnd len="med" w="med" type="none"/>
            <a:tailEnd len="med" w="med" type="triangle"/>
          </a:ln>
        </p:spPr>
      </p:cxnSp>
      <p:sp>
        <p:nvSpPr>
          <p:cNvPr id="312" name="Google Shape;312;p45"/>
          <p:cNvSpPr/>
          <p:nvPr/>
        </p:nvSpPr>
        <p:spPr>
          <a:xfrm>
            <a:off x="6569025" y="1422800"/>
            <a:ext cx="152400" cy="155400"/>
          </a:xfrm>
          <a:prstGeom prst="ellipse">
            <a:avLst/>
          </a:prstGeom>
          <a:solidFill>
            <a:schemeClr val="accent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08" name="Google Shape;308;p45"/>
          <p:cNvSpPr/>
          <p:nvPr/>
        </p:nvSpPr>
        <p:spPr>
          <a:xfrm>
            <a:off x="7077125" y="2571750"/>
            <a:ext cx="152400" cy="155400"/>
          </a:xfrm>
          <a:prstGeom prst="ellipse">
            <a:avLst/>
          </a:prstGeom>
          <a:solidFill>
            <a:srgbClr val="0000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cxnSp>
        <p:nvCxnSpPr>
          <p:cNvPr id="313" name="Google Shape;313;p45"/>
          <p:cNvCxnSpPr>
            <a:stCxn id="308" idx="4"/>
            <a:endCxn id="314" idx="0"/>
          </p:cNvCxnSpPr>
          <p:nvPr/>
        </p:nvCxnSpPr>
        <p:spPr>
          <a:xfrm>
            <a:off x="7153325" y="2727150"/>
            <a:ext cx="76200" cy="226500"/>
          </a:xfrm>
          <a:prstGeom prst="straightConnector1">
            <a:avLst/>
          </a:prstGeom>
          <a:noFill/>
          <a:ln cap="flat" cmpd="sng" w="19050">
            <a:solidFill>
              <a:srgbClr val="0000FF"/>
            </a:solidFill>
            <a:prstDash val="solid"/>
            <a:round/>
            <a:headEnd len="med" w="med" type="none"/>
            <a:tailEnd len="med" w="med" type="triangle"/>
          </a:ln>
        </p:spPr>
      </p:cxnSp>
      <p:sp>
        <p:nvSpPr>
          <p:cNvPr id="314" name="Google Shape;314;p45"/>
          <p:cNvSpPr/>
          <p:nvPr/>
        </p:nvSpPr>
        <p:spPr>
          <a:xfrm>
            <a:off x="7153325" y="2953550"/>
            <a:ext cx="152400" cy="155400"/>
          </a:xfrm>
          <a:prstGeom prst="ellipse">
            <a:avLst/>
          </a:prstGeom>
          <a:solidFill>
            <a:srgbClr val="0000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cxnSp>
        <p:nvCxnSpPr>
          <p:cNvPr id="315" name="Google Shape;315;p45"/>
          <p:cNvCxnSpPr>
            <a:stCxn id="314" idx="2"/>
            <a:endCxn id="316" idx="6"/>
          </p:cNvCxnSpPr>
          <p:nvPr/>
        </p:nvCxnSpPr>
        <p:spPr>
          <a:xfrm flipH="1">
            <a:off x="6721325" y="3031250"/>
            <a:ext cx="432000" cy="54600"/>
          </a:xfrm>
          <a:prstGeom prst="straightConnector1">
            <a:avLst/>
          </a:prstGeom>
          <a:noFill/>
          <a:ln cap="flat" cmpd="sng" w="19050">
            <a:solidFill>
              <a:srgbClr val="0000FF"/>
            </a:solidFill>
            <a:prstDash val="solid"/>
            <a:round/>
            <a:headEnd len="med" w="med" type="none"/>
            <a:tailEnd len="med" w="med" type="triangle"/>
          </a:ln>
        </p:spPr>
      </p:cxnSp>
      <p:sp>
        <p:nvSpPr>
          <p:cNvPr id="316" name="Google Shape;316;p45"/>
          <p:cNvSpPr/>
          <p:nvPr/>
        </p:nvSpPr>
        <p:spPr>
          <a:xfrm>
            <a:off x="6569025" y="3008000"/>
            <a:ext cx="152400" cy="155400"/>
          </a:xfrm>
          <a:prstGeom prst="ellipse">
            <a:avLst/>
          </a:prstGeom>
          <a:solidFill>
            <a:srgbClr val="0000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id="317" name="Google Shape;317;p45"/>
          <p:cNvPicPr preferRelativeResize="0"/>
          <p:nvPr/>
        </p:nvPicPr>
        <p:blipFill>
          <a:blip r:embed="rId8">
            <a:alphaModFix/>
          </a:blip>
          <a:stretch>
            <a:fillRect/>
          </a:stretch>
        </p:blipFill>
        <p:spPr>
          <a:xfrm>
            <a:off x="2266949" y="3490775"/>
            <a:ext cx="2956706" cy="417300"/>
          </a:xfrm>
          <a:prstGeom prst="rect">
            <a:avLst/>
          </a:prstGeom>
          <a:noFill/>
          <a:ln>
            <a:noFill/>
          </a:ln>
        </p:spPr>
      </p:pic>
      <p:pic>
        <p:nvPicPr>
          <p:cNvPr id="318" name="Google Shape;318;p45"/>
          <p:cNvPicPr preferRelativeResize="0"/>
          <p:nvPr/>
        </p:nvPicPr>
        <p:blipFill>
          <a:blip r:embed="rId9">
            <a:alphaModFix/>
          </a:blip>
          <a:stretch>
            <a:fillRect/>
          </a:stretch>
        </p:blipFill>
        <p:spPr>
          <a:xfrm>
            <a:off x="2266946" y="4065526"/>
            <a:ext cx="3098258" cy="330800"/>
          </a:xfrm>
          <a:prstGeom prst="rect">
            <a:avLst/>
          </a:prstGeom>
          <a:noFill/>
          <a:ln>
            <a:noFill/>
          </a:ln>
        </p:spPr>
      </p:pic>
      <p:sp>
        <p:nvSpPr>
          <p:cNvPr id="319" name="Google Shape;319;p45"/>
          <p:cNvSpPr/>
          <p:nvPr/>
        </p:nvSpPr>
        <p:spPr>
          <a:xfrm>
            <a:off x="4819075" y="1715788"/>
            <a:ext cx="457200" cy="457200"/>
          </a:xfrm>
          <a:prstGeom prst="ellipse">
            <a:avLst/>
          </a:prstGeom>
          <a:solidFill>
            <a:srgbClr val="FFFFFF">
              <a:alpha val="5000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20" name="Google Shape;320;p45"/>
          <p:cNvSpPr txBox="1"/>
          <p:nvPr/>
        </p:nvSpPr>
        <p:spPr>
          <a:xfrm>
            <a:off x="124400" y="3916975"/>
            <a:ext cx="1943100" cy="627900"/>
          </a:xfrm>
          <a:prstGeom prst="rect">
            <a:avLst/>
          </a:prstGeom>
          <a:noFill/>
          <a:ln>
            <a:noFill/>
          </a:ln>
        </p:spPr>
        <p:txBody>
          <a:bodyPr anchorCtr="0" anchor="t" bIns="91425" lIns="91425" spcFirstLastPara="1" rIns="91425" wrap="square" tIns="91425">
            <a:spAutoFit/>
          </a:bodyPr>
          <a:lstStyle/>
          <a:p>
            <a:pPr indent="-330200" lvl="0" marL="457200" rtl="0" algn="l">
              <a:lnSpc>
                <a:spcPct val="90000"/>
              </a:lnSpc>
              <a:spcBef>
                <a:spcPts val="800"/>
              </a:spcBef>
              <a:spcAft>
                <a:spcPts val="0"/>
              </a:spcAft>
              <a:buClr>
                <a:schemeClr val="dk1"/>
              </a:buClr>
              <a:buSzPts val="1600"/>
              <a:buChar char="•"/>
            </a:pPr>
            <a:r>
              <a:rPr lang="en" sz="1600">
                <a:solidFill>
                  <a:schemeClr val="dk1"/>
                </a:solidFill>
                <a:latin typeface="Gill Sans"/>
                <a:ea typeface="Gill Sans"/>
                <a:cs typeface="Gill Sans"/>
                <a:sym typeface="Gill Sans"/>
              </a:rPr>
              <a:t>Decoupled Heuristic</a:t>
            </a:r>
            <a:endParaRPr sz="1600">
              <a:solidFill>
                <a:schemeClr val="dk2"/>
              </a:solidFill>
            </a:endParaRPr>
          </a:p>
        </p:txBody>
      </p:sp>
      <p:pic>
        <p:nvPicPr>
          <p:cNvPr id="321" name="Google Shape;321;p45"/>
          <p:cNvPicPr preferRelativeResize="0"/>
          <p:nvPr/>
        </p:nvPicPr>
        <p:blipFill>
          <a:blip r:embed="rId10">
            <a:alphaModFix/>
          </a:blip>
          <a:stretch>
            <a:fillRect/>
          </a:stretch>
        </p:blipFill>
        <p:spPr>
          <a:xfrm>
            <a:off x="6979313" y="1858800"/>
            <a:ext cx="362100" cy="362100"/>
          </a:xfrm>
          <a:prstGeom prst="rect">
            <a:avLst/>
          </a:prstGeom>
          <a:noFill/>
          <a:ln>
            <a:noFill/>
          </a:ln>
        </p:spPr>
      </p:pic>
      <p:pic>
        <p:nvPicPr>
          <p:cNvPr id="322" name="Google Shape;322;p45"/>
          <p:cNvPicPr preferRelativeResize="0"/>
          <p:nvPr/>
        </p:nvPicPr>
        <p:blipFill>
          <a:blip r:embed="rId11">
            <a:alphaModFix/>
          </a:blip>
          <a:stretch>
            <a:fillRect/>
          </a:stretch>
        </p:blipFill>
        <p:spPr>
          <a:xfrm>
            <a:off x="559273" y="759001"/>
            <a:ext cx="1548228" cy="1548200"/>
          </a:xfrm>
          <a:prstGeom prst="rect">
            <a:avLst/>
          </a:prstGeom>
          <a:noFill/>
          <a:ln>
            <a:noFill/>
          </a:ln>
        </p:spPr>
      </p:pic>
      <p:pic>
        <p:nvPicPr>
          <p:cNvPr id="323" name="Google Shape;323;p45"/>
          <p:cNvPicPr preferRelativeResize="0"/>
          <p:nvPr/>
        </p:nvPicPr>
        <p:blipFill>
          <a:blip r:embed="rId12">
            <a:alphaModFix/>
          </a:blip>
          <a:stretch>
            <a:fillRect/>
          </a:stretch>
        </p:blipFill>
        <p:spPr>
          <a:xfrm>
            <a:off x="6044375" y="2395625"/>
            <a:ext cx="362075" cy="362075"/>
          </a:xfrm>
          <a:prstGeom prst="rect">
            <a:avLst/>
          </a:prstGeom>
          <a:noFill/>
          <a:ln>
            <a:noFill/>
          </a:ln>
        </p:spPr>
      </p:pic>
      <p:pic>
        <p:nvPicPr>
          <p:cNvPr id="324" name="Google Shape;324;p45"/>
          <p:cNvPicPr preferRelativeResize="0"/>
          <p:nvPr/>
        </p:nvPicPr>
        <p:blipFill>
          <a:blip r:embed="rId12">
            <a:alphaModFix/>
          </a:blip>
          <a:stretch>
            <a:fillRect/>
          </a:stretch>
        </p:blipFill>
        <p:spPr>
          <a:xfrm>
            <a:off x="7467212" y="3786225"/>
            <a:ext cx="362075" cy="3620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2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2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2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0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9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9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9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0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0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9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8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2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8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9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8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0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0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0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1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1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1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0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0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1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1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1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1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9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1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2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1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9" name="Shape 329"/>
        <p:cNvGrpSpPr/>
        <p:nvPr/>
      </p:nvGrpSpPr>
      <p:grpSpPr>
        <a:xfrm>
          <a:off x="0" y="0"/>
          <a:ext cx="0" cy="0"/>
          <a:chOff x="0" y="0"/>
          <a:chExt cx="0" cy="0"/>
        </a:xfrm>
      </p:grpSpPr>
      <p:sp>
        <p:nvSpPr>
          <p:cNvPr id="330" name="Google Shape;330;p46"/>
          <p:cNvSpPr txBox="1"/>
          <p:nvPr>
            <p:ph type="title"/>
          </p:nvPr>
        </p:nvSpPr>
        <p:spPr>
          <a:xfrm>
            <a:off x="2575420" y="56291"/>
            <a:ext cx="6451500" cy="341700"/>
          </a:xfrm>
          <a:prstGeom prst="rect">
            <a:avLst/>
          </a:prstGeom>
          <a:noFill/>
          <a:ln>
            <a:noFill/>
          </a:ln>
        </p:spPr>
        <p:txBody>
          <a:bodyPr anchorCtr="0" anchor="t" bIns="34275" lIns="68575" spcFirstLastPara="1" rIns="68575" wrap="square" tIns="34275">
            <a:noAutofit/>
          </a:bodyPr>
          <a:lstStyle/>
          <a:p>
            <a:pPr indent="0" lvl="0" marL="0" rtl="0" algn="ctr">
              <a:lnSpc>
                <a:spcPct val="90000"/>
              </a:lnSpc>
              <a:spcBef>
                <a:spcPts val="0"/>
              </a:spcBef>
              <a:spcAft>
                <a:spcPts val="0"/>
              </a:spcAft>
              <a:buClr>
                <a:schemeClr val="dk1"/>
              </a:buClr>
              <a:buSzPts val="2400"/>
              <a:buFont typeface="Gill Sans"/>
              <a:buNone/>
            </a:pPr>
            <a:r>
              <a:rPr lang="en"/>
              <a:t>Multi-Agent Path Finding Benchmark Maps</a:t>
            </a:r>
            <a:endParaRPr/>
          </a:p>
        </p:txBody>
      </p:sp>
      <p:sp>
        <p:nvSpPr>
          <p:cNvPr id="331" name="Google Shape;331;p46"/>
          <p:cNvSpPr txBox="1"/>
          <p:nvPr>
            <p:ph idx="2" type="body"/>
          </p:nvPr>
        </p:nvSpPr>
        <p:spPr>
          <a:xfrm>
            <a:off x="-4762" y="9525"/>
            <a:ext cx="2201400" cy="362400"/>
          </a:xfrm>
          <a:prstGeom prst="rect">
            <a:avLst/>
          </a:prstGeom>
          <a:noFill/>
          <a:ln>
            <a:noFill/>
          </a:ln>
        </p:spPr>
        <p:txBody>
          <a:bodyPr anchorCtr="0" anchor="ctr" bIns="34275" lIns="68575" spcFirstLastPara="1" rIns="68575" wrap="square" tIns="34275">
            <a:noAutofit/>
          </a:bodyPr>
          <a:lstStyle/>
          <a:p>
            <a:pPr indent="-165100" lvl="0" marL="165100" rtl="0" algn="ctr">
              <a:lnSpc>
                <a:spcPct val="90000"/>
              </a:lnSpc>
              <a:spcBef>
                <a:spcPts val="0"/>
              </a:spcBef>
              <a:spcAft>
                <a:spcPts val="0"/>
              </a:spcAft>
              <a:buClr>
                <a:schemeClr val="lt1"/>
              </a:buClr>
              <a:buSzPts val="1500"/>
              <a:buNone/>
            </a:pPr>
            <a:r>
              <a:rPr lang="en"/>
              <a:t>Multi-Agent Vulcan</a:t>
            </a:r>
            <a:endParaRPr/>
          </a:p>
        </p:txBody>
      </p:sp>
      <p:sp>
        <p:nvSpPr>
          <p:cNvPr id="332" name="Google Shape;332;p46"/>
          <p:cNvSpPr txBox="1"/>
          <p:nvPr/>
        </p:nvSpPr>
        <p:spPr>
          <a:xfrm>
            <a:off x="10639425" y="676275"/>
            <a:ext cx="138600" cy="2847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t/>
            </a:r>
            <a:endParaRPr sz="1400">
              <a:solidFill>
                <a:schemeClr val="dk1"/>
              </a:solidFill>
              <a:latin typeface="Gill Sans"/>
              <a:ea typeface="Gill Sans"/>
              <a:cs typeface="Gill Sans"/>
              <a:sym typeface="Gill Sans"/>
            </a:endParaRPr>
          </a:p>
        </p:txBody>
      </p:sp>
      <p:sp>
        <p:nvSpPr>
          <p:cNvPr id="333" name="Google Shape;333;p46"/>
          <p:cNvSpPr txBox="1"/>
          <p:nvPr/>
        </p:nvSpPr>
        <p:spPr>
          <a:xfrm>
            <a:off x="1674738" y="498725"/>
            <a:ext cx="14892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Gill Sans"/>
                <a:ea typeface="Gill Sans"/>
                <a:cs typeface="Gill Sans"/>
                <a:sym typeface="Gill Sans"/>
              </a:rPr>
              <a:t>Dense (65x81)</a:t>
            </a:r>
            <a:endParaRPr>
              <a:latin typeface="Gill Sans"/>
              <a:ea typeface="Gill Sans"/>
              <a:cs typeface="Gill Sans"/>
              <a:sym typeface="Gill Sans"/>
            </a:endParaRPr>
          </a:p>
        </p:txBody>
      </p:sp>
      <p:sp>
        <p:nvSpPr>
          <p:cNvPr id="334" name="Google Shape;334;p46"/>
          <p:cNvSpPr txBox="1"/>
          <p:nvPr/>
        </p:nvSpPr>
        <p:spPr>
          <a:xfrm>
            <a:off x="5975900" y="498725"/>
            <a:ext cx="14892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Gill Sans"/>
                <a:ea typeface="Gill Sans"/>
                <a:cs typeface="Gill Sans"/>
                <a:sym typeface="Gill Sans"/>
              </a:rPr>
              <a:t>Maze (32x32)</a:t>
            </a:r>
            <a:endParaRPr>
              <a:latin typeface="Gill Sans"/>
              <a:ea typeface="Gill Sans"/>
              <a:cs typeface="Gill Sans"/>
              <a:sym typeface="Gill Sans"/>
            </a:endParaRPr>
          </a:p>
        </p:txBody>
      </p:sp>
      <p:pic>
        <p:nvPicPr>
          <p:cNvPr id="335" name="Google Shape;335;p46"/>
          <p:cNvPicPr preferRelativeResize="0"/>
          <p:nvPr/>
        </p:nvPicPr>
        <p:blipFill>
          <a:blip r:embed="rId3">
            <a:alphaModFix/>
          </a:blip>
          <a:stretch>
            <a:fillRect/>
          </a:stretch>
        </p:blipFill>
        <p:spPr>
          <a:xfrm>
            <a:off x="4928925" y="960975"/>
            <a:ext cx="3419651" cy="3419651"/>
          </a:xfrm>
          <a:prstGeom prst="rect">
            <a:avLst/>
          </a:prstGeom>
          <a:noFill/>
          <a:ln>
            <a:noFill/>
          </a:ln>
        </p:spPr>
      </p:pic>
      <p:pic>
        <p:nvPicPr>
          <p:cNvPr id="336" name="Google Shape;336;p46"/>
          <p:cNvPicPr preferRelativeResize="0"/>
          <p:nvPr/>
        </p:nvPicPr>
        <p:blipFill>
          <a:blip r:embed="rId4">
            <a:alphaModFix/>
          </a:blip>
          <a:stretch>
            <a:fillRect/>
          </a:stretch>
        </p:blipFill>
        <p:spPr>
          <a:xfrm>
            <a:off x="709513" y="999650"/>
            <a:ext cx="3419674" cy="3419674"/>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3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3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3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3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1" name="Shape 341"/>
        <p:cNvGrpSpPr/>
        <p:nvPr/>
      </p:nvGrpSpPr>
      <p:grpSpPr>
        <a:xfrm>
          <a:off x="0" y="0"/>
          <a:ext cx="0" cy="0"/>
          <a:chOff x="0" y="0"/>
          <a:chExt cx="0" cy="0"/>
        </a:xfrm>
      </p:grpSpPr>
      <p:sp>
        <p:nvSpPr>
          <p:cNvPr id="342" name="Google Shape;342;p47"/>
          <p:cNvSpPr txBox="1"/>
          <p:nvPr>
            <p:ph type="title"/>
          </p:nvPr>
        </p:nvSpPr>
        <p:spPr>
          <a:xfrm>
            <a:off x="2575420" y="56291"/>
            <a:ext cx="6451500" cy="341700"/>
          </a:xfrm>
          <a:prstGeom prst="rect">
            <a:avLst/>
          </a:prstGeom>
          <a:noFill/>
          <a:ln>
            <a:noFill/>
          </a:ln>
        </p:spPr>
        <p:txBody>
          <a:bodyPr anchorCtr="0" anchor="t" bIns="34275" lIns="68575" spcFirstLastPara="1" rIns="68575" wrap="square" tIns="34275">
            <a:noAutofit/>
          </a:bodyPr>
          <a:lstStyle/>
          <a:p>
            <a:pPr indent="0" lvl="0" marL="0" rtl="0" algn="ctr">
              <a:lnSpc>
                <a:spcPct val="90000"/>
              </a:lnSpc>
              <a:spcBef>
                <a:spcPts val="0"/>
              </a:spcBef>
              <a:spcAft>
                <a:spcPts val="0"/>
              </a:spcAft>
              <a:buClr>
                <a:schemeClr val="dk1"/>
              </a:buClr>
              <a:buSzPts val="2400"/>
              <a:buFont typeface="Gill Sans"/>
              <a:buNone/>
            </a:pPr>
            <a:r>
              <a:rPr lang="en"/>
              <a:t>MAPF Benchmark Experiments</a:t>
            </a:r>
            <a:endParaRPr/>
          </a:p>
        </p:txBody>
      </p:sp>
      <p:sp>
        <p:nvSpPr>
          <p:cNvPr id="343" name="Google Shape;343;p47"/>
          <p:cNvSpPr txBox="1"/>
          <p:nvPr>
            <p:ph idx="2" type="body"/>
          </p:nvPr>
        </p:nvSpPr>
        <p:spPr>
          <a:xfrm>
            <a:off x="-4762" y="9525"/>
            <a:ext cx="2201400" cy="362400"/>
          </a:xfrm>
          <a:prstGeom prst="rect">
            <a:avLst/>
          </a:prstGeom>
          <a:noFill/>
          <a:ln>
            <a:noFill/>
          </a:ln>
        </p:spPr>
        <p:txBody>
          <a:bodyPr anchorCtr="0" anchor="ctr" bIns="34275" lIns="68575" spcFirstLastPara="1" rIns="68575" wrap="square" tIns="34275">
            <a:noAutofit/>
          </a:bodyPr>
          <a:lstStyle/>
          <a:p>
            <a:pPr indent="-165100" lvl="0" marL="165100" rtl="0" algn="ctr">
              <a:lnSpc>
                <a:spcPct val="90000"/>
              </a:lnSpc>
              <a:spcBef>
                <a:spcPts val="0"/>
              </a:spcBef>
              <a:spcAft>
                <a:spcPts val="0"/>
              </a:spcAft>
              <a:buClr>
                <a:schemeClr val="lt1"/>
              </a:buClr>
              <a:buSzPts val="1500"/>
              <a:buNone/>
            </a:pPr>
            <a:r>
              <a:rPr lang="en"/>
              <a:t>Multi-Agent Vulcan</a:t>
            </a:r>
            <a:endParaRPr/>
          </a:p>
        </p:txBody>
      </p:sp>
      <p:sp>
        <p:nvSpPr>
          <p:cNvPr id="344" name="Google Shape;344;p47"/>
          <p:cNvSpPr txBox="1"/>
          <p:nvPr/>
        </p:nvSpPr>
        <p:spPr>
          <a:xfrm>
            <a:off x="10639425" y="676275"/>
            <a:ext cx="138600" cy="2847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t/>
            </a:r>
            <a:endParaRPr sz="1400">
              <a:solidFill>
                <a:schemeClr val="dk1"/>
              </a:solidFill>
              <a:latin typeface="Gill Sans"/>
              <a:ea typeface="Gill Sans"/>
              <a:cs typeface="Gill Sans"/>
              <a:sym typeface="Gill Sans"/>
            </a:endParaRPr>
          </a:p>
        </p:txBody>
      </p:sp>
      <p:pic>
        <p:nvPicPr>
          <p:cNvPr id="345" name="Google Shape;345;p47"/>
          <p:cNvPicPr preferRelativeResize="0"/>
          <p:nvPr/>
        </p:nvPicPr>
        <p:blipFill rotWithShape="1">
          <a:blip r:embed="rId3">
            <a:alphaModFix/>
          </a:blip>
          <a:srcRect b="-5389" l="4113" r="0" t="43934"/>
          <a:stretch/>
        </p:blipFill>
        <p:spPr>
          <a:xfrm>
            <a:off x="190675" y="1323438"/>
            <a:ext cx="4114800" cy="2377440"/>
          </a:xfrm>
          <a:prstGeom prst="rect">
            <a:avLst/>
          </a:prstGeom>
          <a:noFill/>
          <a:ln>
            <a:noFill/>
          </a:ln>
        </p:spPr>
      </p:pic>
      <p:pic>
        <p:nvPicPr>
          <p:cNvPr id="346" name="Google Shape;346;p47"/>
          <p:cNvPicPr preferRelativeResize="0"/>
          <p:nvPr/>
        </p:nvPicPr>
        <p:blipFill rotWithShape="1">
          <a:blip r:embed="rId4">
            <a:alphaModFix/>
          </a:blip>
          <a:srcRect b="0" l="5979" r="0" t="45012"/>
          <a:stretch/>
        </p:blipFill>
        <p:spPr>
          <a:xfrm>
            <a:off x="4554075" y="1323450"/>
            <a:ext cx="4064100" cy="2209942"/>
          </a:xfrm>
          <a:prstGeom prst="rect">
            <a:avLst/>
          </a:prstGeom>
          <a:noFill/>
          <a:ln>
            <a:noFill/>
          </a:ln>
        </p:spPr>
      </p:pic>
      <p:sp>
        <p:nvSpPr>
          <p:cNvPr id="347" name="Google Shape;347;p47"/>
          <p:cNvSpPr txBox="1"/>
          <p:nvPr/>
        </p:nvSpPr>
        <p:spPr>
          <a:xfrm>
            <a:off x="3121650" y="4268550"/>
            <a:ext cx="29007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rgbClr val="FF9900"/>
                </a:solidFill>
                <a:latin typeface="Gill Sans"/>
                <a:ea typeface="Gill Sans"/>
                <a:cs typeface="Gill Sans"/>
                <a:sym typeface="Gill Sans"/>
              </a:rPr>
              <a:t>Orange bar</a:t>
            </a:r>
            <a:r>
              <a:rPr lang="en">
                <a:latin typeface="Gill Sans"/>
                <a:ea typeface="Gill Sans"/>
                <a:cs typeface="Gill Sans"/>
                <a:sym typeface="Gill Sans"/>
              </a:rPr>
              <a:t> is </a:t>
            </a:r>
            <a:r>
              <a:rPr lang="en">
                <a:solidFill>
                  <a:srgbClr val="980000"/>
                </a:solidFill>
                <a:latin typeface="Gill Sans"/>
                <a:ea typeface="Gill Sans"/>
                <a:cs typeface="Gill Sans"/>
                <a:sym typeface="Gill Sans"/>
              </a:rPr>
              <a:t>Multi-Agent Vulcan</a:t>
            </a:r>
            <a:r>
              <a:rPr lang="en">
                <a:latin typeface="Gill Sans"/>
                <a:ea typeface="Gill Sans"/>
                <a:cs typeface="Gill Sans"/>
                <a:sym typeface="Gill Sans"/>
              </a:rPr>
              <a:t>!</a:t>
            </a:r>
            <a:endParaRPr>
              <a:latin typeface="Gill Sans"/>
              <a:ea typeface="Gill Sans"/>
              <a:cs typeface="Gill Sans"/>
              <a:sym typeface="Gill Sans"/>
            </a:endParaRPr>
          </a:p>
        </p:txBody>
      </p:sp>
      <p:sp>
        <p:nvSpPr>
          <p:cNvPr id="348" name="Google Shape;348;p47"/>
          <p:cNvSpPr txBox="1"/>
          <p:nvPr/>
        </p:nvSpPr>
        <p:spPr>
          <a:xfrm>
            <a:off x="892350" y="765850"/>
            <a:ext cx="3302100" cy="615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latin typeface="Gill Sans"/>
                <a:ea typeface="Gill Sans"/>
                <a:cs typeface="Gill Sans"/>
                <a:sym typeface="Gill Sans"/>
              </a:rPr>
              <a:t>Steps to first Target Phenomenon </a:t>
            </a:r>
            <a:endParaRPr>
              <a:latin typeface="Gill Sans"/>
              <a:ea typeface="Gill Sans"/>
              <a:cs typeface="Gill Sans"/>
              <a:sym typeface="Gill Sans"/>
            </a:endParaRPr>
          </a:p>
          <a:p>
            <a:pPr indent="0" lvl="0" marL="0" rtl="0" algn="ctr">
              <a:spcBef>
                <a:spcPts val="0"/>
              </a:spcBef>
              <a:spcAft>
                <a:spcPts val="0"/>
              </a:spcAft>
              <a:buNone/>
            </a:pPr>
            <a:r>
              <a:rPr lang="en">
                <a:latin typeface="Gill Sans"/>
                <a:ea typeface="Gill Sans"/>
                <a:cs typeface="Gill Sans"/>
                <a:sym typeface="Gill Sans"/>
              </a:rPr>
              <a:t>(Lower is better)</a:t>
            </a:r>
            <a:endParaRPr>
              <a:latin typeface="Gill Sans"/>
              <a:ea typeface="Gill Sans"/>
              <a:cs typeface="Gill Sans"/>
              <a:sym typeface="Gill Sans"/>
            </a:endParaRPr>
          </a:p>
        </p:txBody>
      </p:sp>
      <p:sp>
        <p:nvSpPr>
          <p:cNvPr id="349" name="Google Shape;349;p47"/>
          <p:cNvSpPr txBox="1"/>
          <p:nvPr/>
        </p:nvSpPr>
        <p:spPr>
          <a:xfrm>
            <a:off x="4726275" y="765850"/>
            <a:ext cx="3719700" cy="615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latin typeface="Gill Sans"/>
                <a:ea typeface="Gill Sans"/>
                <a:cs typeface="Gill Sans"/>
                <a:sym typeface="Gill Sans"/>
              </a:rPr>
              <a:t>Number of Unique Phenomenons Discovered</a:t>
            </a:r>
            <a:endParaRPr>
              <a:latin typeface="Gill Sans"/>
              <a:ea typeface="Gill Sans"/>
              <a:cs typeface="Gill Sans"/>
              <a:sym typeface="Gill Sans"/>
            </a:endParaRPr>
          </a:p>
          <a:p>
            <a:pPr indent="0" lvl="0" marL="0" rtl="0" algn="ctr">
              <a:spcBef>
                <a:spcPts val="0"/>
              </a:spcBef>
              <a:spcAft>
                <a:spcPts val="0"/>
              </a:spcAft>
              <a:buNone/>
            </a:pPr>
            <a:r>
              <a:rPr lang="en">
                <a:latin typeface="Gill Sans"/>
                <a:ea typeface="Gill Sans"/>
                <a:cs typeface="Gill Sans"/>
                <a:sym typeface="Gill Sans"/>
              </a:rPr>
              <a:t>(Higher is better)</a:t>
            </a:r>
            <a:endParaRPr>
              <a:latin typeface="Gill Sans"/>
              <a:ea typeface="Gill Sans"/>
              <a:cs typeface="Gill Sans"/>
              <a:sym typeface="Gill Sans"/>
            </a:endParaRPr>
          </a:p>
        </p:txBody>
      </p:sp>
      <p:sp>
        <p:nvSpPr>
          <p:cNvPr id="350" name="Google Shape;350;p47"/>
          <p:cNvSpPr/>
          <p:nvPr/>
        </p:nvSpPr>
        <p:spPr>
          <a:xfrm>
            <a:off x="1744704" y="2846279"/>
            <a:ext cx="335100" cy="341700"/>
          </a:xfrm>
          <a:prstGeom prst="ellipse">
            <a:avLst/>
          </a:prstGeom>
          <a:solidFill>
            <a:srgbClr val="FF9200">
              <a:alpha val="5000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51" name="Google Shape;351;p47"/>
          <p:cNvSpPr/>
          <p:nvPr/>
        </p:nvSpPr>
        <p:spPr>
          <a:xfrm>
            <a:off x="3859350" y="2846279"/>
            <a:ext cx="335100" cy="341700"/>
          </a:xfrm>
          <a:prstGeom prst="ellipse">
            <a:avLst/>
          </a:prstGeom>
          <a:solidFill>
            <a:srgbClr val="FF9200">
              <a:alpha val="5000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52" name="Google Shape;352;p47"/>
          <p:cNvSpPr/>
          <p:nvPr/>
        </p:nvSpPr>
        <p:spPr>
          <a:xfrm>
            <a:off x="6036308" y="2853258"/>
            <a:ext cx="335100" cy="341700"/>
          </a:xfrm>
          <a:prstGeom prst="ellipse">
            <a:avLst/>
          </a:prstGeom>
          <a:solidFill>
            <a:srgbClr val="FF9200">
              <a:alpha val="5000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53" name="Google Shape;353;p47"/>
          <p:cNvSpPr/>
          <p:nvPr/>
        </p:nvSpPr>
        <p:spPr>
          <a:xfrm>
            <a:off x="8163754" y="2860237"/>
            <a:ext cx="335100" cy="341700"/>
          </a:xfrm>
          <a:prstGeom prst="ellipse">
            <a:avLst/>
          </a:prstGeom>
          <a:solidFill>
            <a:srgbClr val="FF9200">
              <a:alpha val="5000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cxnSp>
        <p:nvCxnSpPr>
          <p:cNvPr id="354" name="Google Shape;354;p47"/>
          <p:cNvCxnSpPr>
            <a:endCxn id="350" idx="6"/>
          </p:cNvCxnSpPr>
          <p:nvPr/>
        </p:nvCxnSpPr>
        <p:spPr>
          <a:xfrm rot="10800000">
            <a:off x="2079804" y="3017129"/>
            <a:ext cx="1514400" cy="1301700"/>
          </a:xfrm>
          <a:prstGeom prst="curvedConnector3">
            <a:avLst>
              <a:gd fmla="val 50000" name="adj1"/>
            </a:avLst>
          </a:prstGeom>
          <a:noFill/>
          <a:ln cap="flat" cmpd="sng" w="9525">
            <a:solidFill>
              <a:srgbClr val="FF9900"/>
            </a:solidFill>
            <a:prstDash val="solid"/>
            <a:round/>
            <a:headEnd len="med" w="med" type="none"/>
            <a:tailEnd len="med" w="med" type="triangle"/>
          </a:ln>
        </p:spPr>
      </p:cxnSp>
      <p:cxnSp>
        <p:nvCxnSpPr>
          <p:cNvPr id="355" name="Google Shape;355;p47"/>
          <p:cNvCxnSpPr>
            <a:endCxn id="351" idx="4"/>
          </p:cNvCxnSpPr>
          <p:nvPr/>
        </p:nvCxnSpPr>
        <p:spPr>
          <a:xfrm rot="-5400000">
            <a:off x="3231150" y="3537029"/>
            <a:ext cx="1144800" cy="446700"/>
          </a:xfrm>
          <a:prstGeom prst="curvedConnector3">
            <a:avLst>
              <a:gd fmla="val 50000" name="adj1"/>
            </a:avLst>
          </a:prstGeom>
          <a:noFill/>
          <a:ln cap="flat" cmpd="sng" w="9525">
            <a:solidFill>
              <a:srgbClr val="FF9900"/>
            </a:solidFill>
            <a:prstDash val="solid"/>
            <a:round/>
            <a:headEnd len="med" w="med" type="none"/>
            <a:tailEnd len="med" w="med" type="triangle"/>
          </a:ln>
        </p:spPr>
      </p:cxnSp>
      <p:cxnSp>
        <p:nvCxnSpPr>
          <p:cNvPr id="356" name="Google Shape;356;p47"/>
          <p:cNvCxnSpPr>
            <a:endCxn id="352" idx="2"/>
          </p:cNvCxnSpPr>
          <p:nvPr/>
        </p:nvCxnSpPr>
        <p:spPr>
          <a:xfrm flipH="1" rot="10800000">
            <a:off x="3587108" y="3024108"/>
            <a:ext cx="2449200" cy="1294800"/>
          </a:xfrm>
          <a:prstGeom prst="curvedConnector3">
            <a:avLst>
              <a:gd fmla="val 50000" name="adj1"/>
            </a:avLst>
          </a:prstGeom>
          <a:noFill/>
          <a:ln cap="flat" cmpd="sng" w="9525">
            <a:solidFill>
              <a:srgbClr val="FF9900"/>
            </a:solidFill>
            <a:prstDash val="solid"/>
            <a:round/>
            <a:headEnd len="med" w="med" type="none"/>
            <a:tailEnd len="med" w="med" type="triangle"/>
          </a:ln>
        </p:spPr>
      </p:cxnSp>
      <p:cxnSp>
        <p:nvCxnSpPr>
          <p:cNvPr id="357" name="Google Shape;357;p47"/>
          <p:cNvCxnSpPr>
            <a:endCxn id="353" idx="2"/>
          </p:cNvCxnSpPr>
          <p:nvPr/>
        </p:nvCxnSpPr>
        <p:spPr>
          <a:xfrm flipH="1" rot="10800000">
            <a:off x="3566254" y="3031087"/>
            <a:ext cx="4597500" cy="1294800"/>
          </a:xfrm>
          <a:prstGeom prst="curvedConnector3">
            <a:avLst>
              <a:gd fmla="val 50000" name="adj1"/>
            </a:avLst>
          </a:prstGeom>
          <a:noFill/>
          <a:ln cap="flat" cmpd="sng" w="9525">
            <a:solidFill>
              <a:srgbClr val="FF9900"/>
            </a:solidFill>
            <a:prstDash val="solid"/>
            <a:round/>
            <a:headEnd len="med" w="med" type="none"/>
            <a:tailEnd len="med" w="med" type="triangle"/>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4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4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47"/>
                                        </p:tgtEl>
                                        <p:attrNameLst>
                                          <p:attrName>style.visibility</p:attrName>
                                        </p:attrNameLst>
                                      </p:cBhvr>
                                      <p:to>
                                        <p:strVal val="visible"/>
                                      </p:to>
                                    </p:set>
                                  </p:childTnLst>
                                </p:cTn>
                              </p:par>
                              <p:par>
                                <p:cTn fill="hold" nodeType="withEffect" presetClass="entr" presetID="10" presetSubtype="0">
                                  <p:stCondLst>
                                    <p:cond delay="0"/>
                                  </p:stCondLst>
                                  <p:childTnLst>
                                    <p:set>
                                      <p:cBhvr>
                                        <p:cTn dur="1" fill="hold">
                                          <p:stCondLst>
                                            <p:cond delay="0"/>
                                          </p:stCondLst>
                                        </p:cTn>
                                        <p:tgtEl>
                                          <p:spTgt spid="351"/>
                                        </p:tgtEl>
                                        <p:attrNameLst>
                                          <p:attrName>style.visibility</p:attrName>
                                        </p:attrNameLst>
                                      </p:cBhvr>
                                      <p:to>
                                        <p:strVal val="visible"/>
                                      </p:to>
                                    </p:set>
                                    <p:animEffect filter="fade" transition="in">
                                      <p:cBhvr>
                                        <p:cTn dur="1000"/>
                                        <p:tgtEl>
                                          <p:spTgt spid="351"/>
                                        </p:tgtEl>
                                      </p:cBhvr>
                                    </p:animEffect>
                                  </p:childTnLst>
                                </p:cTn>
                              </p:par>
                              <p:par>
                                <p:cTn fill="hold" nodeType="withEffect" presetClass="entr" presetID="10" presetSubtype="0">
                                  <p:stCondLst>
                                    <p:cond delay="0"/>
                                  </p:stCondLst>
                                  <p:childTnLst>
                                    <p:set>
                                      <p:cBhvr>
                                        <p:cTn dur="1" fill="hold">
                                          <p:stCondLst>
                                            <p:cond delay="0"/>
                                          </p:stCondLst>
                                        </p:cTn>
                                        <p:tgtEl>
                                          <p:spTgt spid="350"/>
                                        </p:tgtEl>
                                        <p:attrNameLst>
                                          <p:attrName>style.visibility</p:attrName>
                                        </p:attrNameLst>
                                      </p:cBhvr>
                                      <p:to>
                                        <p:strVal val="visible"/>
                                      </p:to>
                                    </p:set>
                                    <p:animEffect filter="fade" transition="in">
                                      <p:cBhvr>
                                        <p:cTn dur="1000"/>
                                        <p:tgtEl>
                                          <p:spTgt spid="350"/>
                                        </p:tgtEl>
                                      </p:cBhvr>
                                    </p:animEffect>
                                  </p:childTnLst>
                                </p:cTn>
                              </p:par>
                              <p:par>
                                <p:cTn fill="hold" nodeType="withEffect" presetClass="entr" presetID="10" presetSubtype="0">
                                  <p:stCondLst>
                                    <p:cond delay="0"/>
                                  </p:stCondLst>
                                  <p:childTnLst>
                                    <p:set>
                                      <p:cBhvr>
                                        <p:cTn dur="1" fill="hold">
                                          <p:stCondLst>
                                            <p:cond delay="0"/>
                                          </p:stCondLst>
                                        </p:cTn>
                                        <p:tgtEl>
                                          <p:spTgt spid="354"/>
                                        </p:tgtEl>
                                        <p:attrNameLst>
                                          <p:attrName>style.visibility</p:attrName>
                                        </p:attrNameLst>
                                      </p:cBhvr>
                                      <p:to>
                                        <p:strVal val="visible"/>
                                      </p:to>
                                    </p:set>
                                    <p:animEffect filter="fade" transition="in">
                                      <p:cBhvr>
                                        <p:cTn dur="1000"/>
                                        <p:tgtEl>
                                          <p:spTgt spid="354"/>
                                        </p:tgtEl>
                                      </p:cBhvr>
                                    </p:animEffect>
                                  </p:childTnLst>
                                </p:cTn>
                              </p:par>
                              <p:par>
                                <p:cTn fill="hold" nodeType="withEffect" presetClass="entr" presetID="10" presetSubtype="0">
                                  <p:stCondLst>
                                    <p:cond delay="0"/>
                                  </p:stCondLst>
                                  <p:childTnLst>
                                    <p:set>
                                      <p:cBhvr>
                                        <p:cTn dur="1" fill="hold">
                                          <p:stCondLst>
                                            <p:cond delay="0"/>
                                          </p:stCondLst>
                                        </p:cTn>
                                        <p:tgtEl>
                                          <p:spTgt spid="355"/>
                                        </p:tgtEl>
                                        <p:attrNameLst>
                                          <p:attrName>style.visibility</p:attrName>
                                        </p:attrNameLst>
                                      </p:cBhvr>
                                      <p:to>
                                        <p:strVal val="visible"/>
                                      </p:to>
                                    </p:set>
                                    <p:animEffect filter="fade" transition="in">
                                      <p:cBhvr>
                                        <p:cTn dur="1000"/>
                                        <p:tgtEl>
                                          <p:spTgt spid="35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4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49"/>
                                        </p:tgtEl>
                                        <p:attrNameLst>
                                          <p:attrName>style.visibility</p:attrName>
                                        </p:attrNameLst>
                                      </p:cBhvr>
                                      <p:to>
                                        <p:strVal val="visible"/>
                                      </p:to>
                                    </p:set>
                                  </p:childTnLst>
                                </p:cTn>
                              </p:par>
                              <p:par>
                                <p:cTn fill="hold" nodeType="withEffect" presetClass="entr" presetID="10" presetSubtype="0">
                                  <p:stCondLst>
                                    <p:cond delay="0"/>
                                  </p:stCondLst>
                                  <p:childTnLst>
                                    <p:set>
                                      <p:cBhvr>
                                        <p:cTn dur="1" fill="hold">
                                          <p:stCondLst>
                                            <p:cond delay="0"/>
                                          </p:stCondLst>
                                        </p:cTn>
                                        <p:tgtEl>
                                          <p:spTgt spid="352"/>
                                        </p:tgtEl>
                                        <p:attrNameLst>
                                          <p:attrName>style.visibility</p:attrName>
                                        </p:attrNameLst>
                                      </p:cBhvr>
                                      <p:to>
                                        <p:strVal val="visible"/>
                                      </p:to>
                                    </p:set>
                                    <p:animEffect filter="fade" transition="in">
                                      <p:cBhvr>
                                        <p:cTn dur="1000"/>
                                        <p:tgtEl>
                                          <p:spTgt spid="352"/>
                                        </p:tgtEl>
                                      </p:cBhvr>
                                    </p:animEffect>
                                  </p:childTnLst>
                                </p:cTn>
                              </p:par>
                              <p:par>
                                <p:cTn fill="hold" nodeType="withEffect" presetClass="entr" presetID="10" presetSubtype="0">
                                  <p:stCondLst>
                                    <p:cond delay="0"/>
                                  </p:stCondLst>
                                  <p:childTnLst>
                                    <p:set>
                                      <p:cBhvr>
                                        <p:cTn dur="1" fill="hold">
                                          <p:stCondLst>
                                            <p:cond delay="0"/>
                                          </p:stCondLst>
                                        </p:cTn>
                                        <p:tgtEl>
                                          <p:spTgt spid="356"/>
                                        </p:tgtEl>
                                        <p:attrNameLst>
                                          <p:attrName>style.visibility</p:attrName>
                                        </p:attrNameLst>
                                      </p:cBhvr>
                                      <p:to>
                                        <p:strVal val="visible"/>
                                      </p:to>
                                    </p:set>
                                    <p:animEffect filter="fade" transition="in">
                                      <p:cBhvr>
                                        <p:cTn dur="1000"/>
                                        <p:tgtEl>
                                          <p:spTgt spid="356"/>
                                        </p:tgtEl>
                                      </p:cBhvr>
                                    </p:animEffect>
                                  </p:childTnLst>
                                </p:cTn>
                              </p:par>
                              <p:par>
                                <p:cTn fill="hold" nodeType="withEffect" presetClass="entr" presetID="10" presetSubtype="0">
                                  <p:stCondLst>
                                    <p:cond delay="0"/>
                                  </p:stCondLst>
                                  <p:childTnLst>
                                    <p:set>
                                      <p:cBhvr>
                                        <p:cTn dur="1" fill="hold">
                                          <p:stCondLst>
                                            <p:cond delay="0"/>
                                          </p:stCondLst>
                                        </p:cTn>
                                        <p:tgtEl>
                                          <p:spTgt spid="357"/>
                                        </p:tgtEl>
                                        <p:attrNameLst>
                                          <p:attrName>style.visibility</p:attrName>
                                        </p:attrNameLst>
                                      </p:cBhvr>
                                      <p:to>
                                        <p:strVal val="visible"/>
                                      </p:to>
                                    </p:set>
                                    <p:animEffect filter="fade" transition="in">
                                      <p:cBhvr>
                                        <p:cTn dur="1000"/>
                                        <p:tgtEl>
                                          <p:spTgt spid="357"/>
                                        </p:tgtEl>
                                      </p:cBhvr>
                                    </p:animEffect>
                                  </p:childTnLst>
                                </p:cTn>
                              </p:par>
                              <p:par>
                                <p:cTn fill="hold" nodeType="withEffect" presetClass="entr" presetID="10" presetSubtype="0">
                                  <p:stCondLst>
                                    <p:cond delay="0"/>
                                  </p:stCondLst>
                                  <p:childTnLst>
                                    <p:set>
                                      <p:cBhvr>
                                        <p:cTn dur="1" fill="hold">
                                          <p:stCondLst>
                                            <p:cond delay="0"/>
                                          </p:stCondLst>
                                        </p:cTn>
                                        <p:tgtEl>
                                          <p:spTgt spid="353"/>
                                        </p:tgtEl>
                                        <p:attrNameLst>
                                          <p:attrName>style.visibility</p:attrName>
                                        </p:attrNameLst>
                                      </p:cBhvr>
                                      <p:to>
                                        <p:strVal val="visible"/>
                                      </p:to>
                                    </p:set>
                                    <p:animEffect filter="fade" transition="in">
                                      <p:cBhvr>
                                        <p:cTn dur="1000"/>
                                        <p:tgtEl>
                                          <p:spTgt spid="35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2" name="Shape 362"/>
        <p:cNvGrpSpPr/>
        <p:nvPr/>
      </p:nvGrpSpPr>
      <p:grpSpPr>
        <a:xfrm>
          <a:off x="0" y="0"/>
          <a:ext cx="0" cy="0"/>
          <a:chOff x="0" y="0"/>
          <a:chExt cx="0" cy="0"/>
        </a:xfrm>
      </p:grpSpPr>
      <p:sp>
        <p:nvSpPr>
          <p:cNvPr id="363" name="Google Shape;363;p48"/>
          <p:cNvSpPr txBox="1"/>
          <p:nvPr>
            <p:ph type="title"/>
          </p:nvPr>
        </p:nvSpPr>
        <p:spPr>
          <a:xfrm>
            <a:off x="2575420" y="56291"/>
            <a:ext cx="6451500" cy="341700"/>
          </a:xfrm>
          <a:prstGeom prst="rect">
            <a:avLst/>
          </a:prstGeom>
          <a:noFill/>
          <a:ln>
            <a:noFill/>
          </a:ln>
        </p:spPr>
        <p:txBody>
          <a:bodyPr anchorCtr="0" anchor="t" bIns="34275" lIns="68575" spcFirstLastPara="1" rIns="68575" wrap="square" tIns="34275">
            <a:noAutofit/>
          </a:bodyPr>
          <a:lstStyle/>
          <a:p>
            <a:pPr indent="0" lvl="0" marL="0" rtl="0" algn="ctr">
              <a:lnSpc>
                <a:spcPct val="90000"/>
              </a:lnSpc>
              <a:spcBef>
                <a:spcPts val="0"/>
              </a:spcBef>
              <a:spcAft>
                <a:spcPts val="0"/>
              </a:spcAft>
              <a:buClr>
                <a:schemeClr val="dk1"/>
              </a:buClr>
              <a:buSzPts val="2400"/>
              <a:buFont typeface="Gill Sans"/>
              <a:buNone/>
            </a:pPr>
            <a:r>
              <a:rPr lang="en"/>
              <a:t>Real World Bathymetric Datasets</a:t>
            </a:r>
            <a:endParaRPr/>
          </a:p>
        </p:txBody>
      </p:sp>
      <p:sp>
        <p:nvSpPr>
          <p:cNvPr id="364" name="Google Shape;364;p48"/>
          <p:cNvSpPr txBox="1"/>
          <p:nvPr>
            <p:ph idx="2" type="body"/>
          </p:nvPr>
        </p:nvSpPr>
        <p:spPr>
          <a:xfrm>
            <a:off x="-4762" y="9525"/>
            <a:ext cx="2201400" cy="362400"/>
          </a:xfrm>
          <a:prstGeom prst="rect">
            <a:avLst/>
          </a:prstGeom>
          <a:noFill/>
          <a:ln>
            <a:noFill/>
          </a:ln>
        </p:spPr>
        <p:txBody>
          <a:bodyPr anchorCtr="0" anchor="ctr" bIns="34275" lIns="68575" spcFirstLastPara="1" rIns="68575" wrap="square" tIns="34275">
            <a:noAutofit/>
          </a:bodyPr>
          <a:lstStyle/>
          <a:p>
            <a:pPr indent="-165100" lvl="0" marL="165100" rtl="0" algn="ctr">
              <a:lnSpc>
                <a:spcPct val="90000"/>
              </a:lnSpc>
              <a:spcBef>
                <a:spcPts val="0"/>
              </a:spcBef>
              <a:spcAft>
                <a:spcPts val="0"/>
              </a:spcAft>
              <a:buClr>
                <a:schemeClr val="lt1"/>
              </a:buClr>
              <a:buSzPts val="1500"/>
              <a:buNone/>
            </a:pPr>
            <a:r>
              <a:rPr lang="en"/>
              <a:t>Multi-Agent Vulcan</a:t>
            </a:r>
            <a:endParaRPr/>
          </a:p>
        </p:txBody>
      </p:sp>
      <p:sp>
        <p:nvSpPr>
          <p:cNvPr id="365" name="Google Shape;365;p48"/>
          <p:cNvSpPr txBox="1"/>
          <p:nvPr/>
        </p:nvSpPr>
        <p:spPr>
          <a:xfrm>
            <a:off x="10639425" y="676275"/>
            <a:ext cx="138600" cy="2847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t/>
            </a:r>
            <a:endParaRPr sz="1400">
              <a:solidFill>
                <a:schemeClr val="dk1"/>
              </a:solidFill>
              <a:latin typeface="Gill Sans"/>
              <a:ea typeface="Gill Sans"/>
              <a:cs typeface="Gill Sans"/>
              <a:sym typeface="Gill Sans"/>
            </a:endParaRPr>
          </a:p>
        </p:txBody>
      </p:sp>
      <p:pic>
        <p:nvPicPr>
          <p:cNvPr id="366" name="Google Shape;366;p48"/>
          <p:cNvPicPr preferRelativeResize="0"/>
          <p:nvPr/>
        </p:nvPicPr>
        <p:blipFill rotWithShape="1">
          <a:blip r:embed="rId3">
            <a:alphaModFix/>
          </a:blip>
          <a:srcRect b="7839" l="0" r="5988" t="13134"/>
          <a:stretch/>
        </p:blipFill>
        <p:spPr>
          <a:xfrm>
            <a:off x="133591" y="898925"/>
            <a:ext cx="4436980" cy="3729900"/>
          </a:xfrm>
          <a:prstGeom prst="rect">
            <a:avLst/>
          </a:prstGeom>
          <a:noFill/>
          <a:ln>
            <a:noFill/>
          </a:ln>
        </p:spPr>
      </p:pic>
      <p:sp>
        <p:nvSpPr>
          <p:cNvPr id="367" name="Google Shape;367;p48"/>
          <p:cNvSpPr txBox="1"/>
          <p:nvPr/>
        </p:nvSpPr>
        <p:spPr>
          <a:xfrm>
            <a:off x="1674738" y="498725"/>
            <a:ext cx="14892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Gill Sans"/>
                <a:ea typeface="Gill Sans"/>
                <a:cs typeface="Gill Sans"/>
                <a:sym typeface="Gill Sans"/>
              </a:rPr>
              <a:t>Boston Harbor</a:t>
            </a:r>
            <a:endParaRPr>
              <a:latin typeface="Gill Sans"/>
              <a:ea typeface="Gill Sans"/>
              <a:cs typeface="Gill Sans"/>
              <a:sym typeface="Gill Sans"/>
            </a:endParaRPr>
          </a:p>
        </p:txBody>
      </p:sp>
      <p:pic>
        <p:nvPicPr>
          <p:cNvPr id="368" name="Google Shape;368;p48"/>
          <p:cNvPicPr preferRelativeResize="0"/>
          <p:nvPr/>
        </p:nvPicPr>
        <p:blipFill>
          <a:blip r:embed="rId4">
            <a:alphaModFix/>
          </a:blip>
          <a:stretch>
            <a:fillRect/>
          </a:stretch>
        </p:blipFill>
        <p:spPr>
          <a:xfrm>
            <a:off x="417920" y="898920"/>
            <a:ext cx="3868325" cy="3729900"/>
          </a:xfrm>
          <a:prstGeom prst="rect">
            <a:avLst/>
          </a:prstGeom>
          <a:noFill/>
          <a:ln>
            <a:noFill/>
          </a:ln>
        </p:spPr>
      </p:pic>
      <p:pic>
        <p:nvPicPr>
          <p:cNvPr id="369" name="Google Shape;369;p48"/>
          <p:cNvPicPr preferRelativeResize="0"/>
          <p:nvPr/>
        </p:nvPicPr>
        <p:blipFill rotWithShape="1">
          <a:blip r:embed="rId5">
            <a:alphaModFix/>
          </a:blip>
          <a:srcRect b="0" l="14103" r="16180" t="0"/>
          <a:stretch/>
        </p:blipFill>
        <p:spPr>
          <a:xfrm>
            <a:off x="5396241" y="864277"/>
            <a:ext cx="2648524" cy="3799174"/>
          </a:xfrm>
          <a:prstGeom prst="rect">
            <a:avLst/>
          </a:prstGeom>
          <a:noFill/>
          <a:ln>
            <a:noFill/>
          </a:ln>
        </p:spPr>
      </p:pic>
      <p:pic>
        <p:nvPicPr>
          <p:cNvPr id="370" name="Google Shape;370;p48"/>
          <p:cNvPicPr preferRelativeResize="0"/>
          <p:nvPr/>
        </p:nvPicPr>
        <p:blipFill>
          <a:blip r:embed="rId6">
            <a:alphaModFix/>
          </a:blip>
          <a:stretch>
            <a:fillRect/>
          </a:stretch>
        </p:blipFill>
        <p:spPr>
          <a:xfrm>
            <a:off x="4786351" y="898905"/>
            <a:ext cx="3868325" cy="3729934"/>
          </a:xfrm>
          <a:prstGeom prst="rect">
            <a:avLst/>
          </a:prstGeom>
          <a:noFill/>
          <a:ln>
            <a:noFill/>
          </a:ln>
        </p:spPr>
      </p:pic>
      <p:sp>
        <p:nvSpPr>
          <p:cNvPr id="371" name="Google Shape;371;p48"/>
          <p:cNvSpPr txBox="1"/>
          <p:nvPr/>
        </p:nvSpPr>
        <p:spPr>
          <a:xfrm>
            <a:off x="5975900" y="498725"/>
            <a:ext cx="14892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Gill Sans"/>
                <a:ea typeface="Gill Sans"/>
                <a:cs typeface="Gill Sans"/>
                <a:sym typeface="Gill Sans"/>
              </a:rPr>
              <a:t>Galveston Bay</a:t>
            </a:r>
            <a:endParaRPr>
              <a:latin typeface="Gill Sans"/>
              <a:ea typeface="Gill Sans"/>
              <a:cs typeface="Gill Sans"/>
              <a:sym typeface="Gill Sans"/>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6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6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366"/>
                                        </p:tgtEl>
                                        <p:attrNameLst>
                                          <p:attrName>style.visibility</p:attrName>
                                        </p:attrNameLst>
                                      </p:cBhvr>
                                      <p:to>
                                        <p:strVal val="visible"/>
                                      </p:to>
                                    </p:set>
                                    <p:anim calcmode="lin" valueType="num">
                                      <p:cBhvr additive="base">
                                        <p:cTn dur="1000"/>
                                        <p:tgtEl>
                                          <p:spTgt spid="366"/>
                                        </p:tgtEl>
                                        <p:attrNameLst>
                                          <p:attrName>ppt_w</p:attrName>
                                        </p:attrNameLst>
                                      </p:cBhvr>
                                      <p:tavLst>
                                        <p:tav fmla="" tm="0">
                                          <p:val>
                                            <p:strVal val="0"/>
                                          </p:val>
                                        </p:tav>
                                        <p:tav fmla="" tm="100000">
                                          <p:val>
                                            <p:strVal val="#ppt_w"/>
                                          </p:val>
                                        </p:tav>
                                      </p:tavLst>
                                    </p:anim>
                                    <p:anim calcmode="lin" valueType="num">
                                      <p:cBhvr additive="base">
                                        <p:cTn dur="1000"/>
                                        <p:tgtEl>
                                          <p:spTgt spid="366"/>
                                        </p:tgtEl>
                                        <p:attrNameLst>
                                          <p:attrName>ppt_h</p:attrName>
                                        </p:attrNameLst>
                                      </p:cBhvr>
                                      <p:tavLst>
                                        <p:tav fmla="" tm="0">
                                          <p:val>
                                            <p:strVal val="0"/>
                                          </p:val>
                                        </p:tav>
                                        <p:tav fmla="" tm="100000">
                                          <p:val>
                                            <p:strVal val="#ppt_h"/>
                                          </p:val>
                                        </p:tav>
                                      </p:tavLst>
                                    </p:anim>
                                  </p:childTnLst>
                                </p:cTn>
                              </p:par>
                              <p:par>
                                <p:cTn fill="hold" nodeType="withEffect" presetClass="exit" presetID="23" presetSubtype="32">
                                  <p:stCondLst>
                                    <p:cond delay="0"/>
                                  </p:stCondLst>
                                  <p:childTnLst>
                                    <p:anim calcmode="lin" valueType="num">
                                      <p:cBhvr additive="base">
                                        <p:cTn dur="1000"/>
                                        <p:tgtEl>
                                          <p:spTgt spid="368"/>
                                        </p:tgtEl>
                                        <p:attrNameLst>
                                          <p:attrName>ppt_w</p:attrName>
                                        </p:attrNameLst>
                                      </p:cBhvr>
                                      <p:tavLst>
                                        <p:tav fmla="" tm="0">
                                          <p:val>
                                            <p:strVal val="#ppt_w"/>
                                          </p:val>
                                        </p:tav>
                                        <p:tav fmla="" tm="100000">
                                          <p:val>
                                            <p:strVal val="0"/>
                                          </p:val>
                                        </p:tav>
                                      </p:tavLst>
                                    </p:anim>
                                    <p:anim calcmode="lin" valueType="num">
                                      <p:cBhvr additive="base">
                                        <p:cTn dur="1000"/>
                                        <p:tgtEl>
                                          <p:spTgt spid="368"/>
                                        </p:tgtEl>
                                        <p:attrNameLst>
                                          <p:attrName>ppt_h</p:attrName>
                                        </p:attrNameLst>
                                      </p:cBhvr>
                                      <p:tavLst>
                                        <p:tav fmla="" tm="0">
                                          <p:val>
                                            <p:strVal val="#ppt_h"/>
                                          </p:val>
                                        </p:tav>
                                        <p:tav fmla="" tm="100000">
                                          <p:val>
                                            <p:strVal val="0"/>
                                          </p:val>
                                        </p:tav>
                                      </p:tavLst>
                                    </p:anim>
                                    <p:set>
                                      <p:cBhvr>
                                        <p:cTn dur="1" fill="hold">
                                          <p:stCondLst>
                                            <p:cond delay="1000"/>
                                          </p:stCondLst>
                                        </p:cTn>
                                        <p:tgtEl>
                                          <p:spTgt spid="368"/>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7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6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7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369"/>
                                        </p:tgtEl>
                                        <p:attrNameLst>
                                          <p:attrName>style.visibility</p:attrName>
                                        </p:attrNameLst>
                                      </p:cBhvr>
                                      <p:to>
                                        <p:strVal val="visible"/>
                                      </p:to>
                                    </p:set>
                                    <p:anim calcmode="lin" valueType="num">
                                      <p:cBhvr additive="base">
                                        <p:cTn dur="1000"/>
                                        <p:tgtEl>
                                          <p:spTgt spid="369"/>
                                        </p:tgtEl>
                                        <p:attrNameLst>
                                          <p:attrName>ppt_w</p:attrName>
                                        </p:attrNameLst>
                                      </p:cBhvr>
                                      <p:tavLst>
                                        <p:tav fmla="" tm="0">
                                          <p:val>
                                            <p:strVal val="0"/>
                                          </p:val>
                                        </p:tav>
                                        <p:tav fmla="" tm="100000">
                                          <p:val>
                                            <p:strVal val="#ppt_w"/>
                                          </p:val>
                                        </p:tav>
                                      </p:tavLst>
                                    </p:anim>
                                    <p:anim calcmode="lin" valueType="num">
                                      <p:cBhvr additive="base">
                                        <p:cTn dur="1000"/>
                                        <p:tgtEl>
                                          <p:spTgt spid="369"/>
                                        </p:tgtEl>
                                        <p:attrNameLst>
                                          <p:attrName>ppt_h</p:attrName>
                                        </p:attrNameLst>
                                      </p:cBhvr>
                                      <p:tavLst>
                                        <p:tav fmla="" tm="0">
                                          <p:val>
                                            <p:strVal val="0"/>
                                          </p:val>
                                        </p:tav>
                                        <p:tav fmla="" tm="100000">
                                          <p:val>
                                            <p:strVal val="#ppt_h"/>
                                          </p:val>
                                        </p:tav>
                                      </p:tavLst>
                                    </p:anim>
                                  </p:childTnLst>
                                </p:cTn>
                              </p:par>
                              <p:par>
                                <p:cTn fill="hold" nodeType="withEffect" presetClass="exit" presetID="23" presetSubtype="32">
                                  <p:stCondLst>
                                    <p:cond delay="0"/>
                                  </p:stCondLst>
                                  <p:childTnLst>
                                    <p:anim calcmode="lin" valueType="num">
                                      <p:cBhvr additive="base">
                                        <p:cTn dur="1000"/>
                                        <p:tgtEl>
                                          <p:spTgt spid="370"/>
                                        </p:tgtEl>
                                        <p:attrNameLst>
                                          <p:attrName>ppt_w</p:attrName>
                                        </p:attrNameLst>
                                      </p:cBhvr>
                                      <p:tavLst>
                                        <p:tav fmla="" tm="0">
                                          <p:val>
                                            <p:strVal val="#ppt_w"/>
                                          </p:val>
                                        </p:tav>
                                        <p:tav fmla="" tm="100000">
                                          <p:val>
                                            <p:strVal val="0"/>
                                          </p:val>
                                        </p:tav>
                                      </p:tavLst>
                                    </p:anim>
                                    <p:anim calcmode="lin" valueType="num">
                                      <p:cBhvr additive="base">
                                        <p:cTn dur="1000"/>
                                        <p:tgtEl>
                                          <p:spTgt spid="370"/>
                                        </p:tgtEl>
                                        <p:attrNameLst>
                                          <p:attrName>ppt_h</p:attrName>
                                        </p:attrNameLst>
                                      </p:cBhvr>
                                      <p:tavLst>
                                        <p:tav fmla="" tm="0">
                                          <p:val>
                                            <p:strVal val="#ppt_h"/>
                                          </p:val>
                                        </p:tav>
                                        <p:tav fmla="" tm="100000">
                                          <p:val>
                                            <p:strVal val="0"/>
                                          </p:val>
                                        </p:tav>
                                      </p:tavLst>
                                    </p:anim>
                                    <p:set>
                                      <p:cBhvr>
                                        <p:cTn dur="1" fill="hold">
                                          <p:stCondLst>
                                            <p:cond delay="1000"/>
                                          </p:stCondLst>
                                        </p:cTn>
                                        <p:tgtEl>
                                          <p:spTgt spid="370"/>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6" name="Shape 376"/>
        <p:cNvGrpSpPr/>
        <p:nvPr/>
      </p:nvGrpSpPr>
      <p:grpSpPr>
        <a:xfrm>
          <a:off x="0" y="0"/>
          <a:ext cx="0" cy="0"/>
          <a:chOff x="0" y="0"/>
          <a:chExt cx="0" cy="0"/>
        </a:xfrm>
      </p:grpSpPr>
      <p:sp>
        <p:nvSpPr>
          <p:cNvPr id="377" name="Google Shape;377;p49"/>
          <p:cNvSpPr txBox="1"/>
          <p:nvPr>
            <p:ph type="title"/>
          </p:nvPr>
        </p:nvSpPr>
        <p:spPr>
          <a:xfrm>
            <a:off x="2575420" y="56291"/>
            <a:ext cx="6451500" cy="341700"/>
          </a:xfrm>
          <a:prstGeom prst="rect">
            <a:avLst/>
          </a:prstGeom>
          <a:noFill/>
          <a:ln>
            <a:noFill/>
          </a:ln>
        </p:spPr>
        <p:txBody>
          <a:bodyPr anchorCtr="0" anchor="t" bIns="34275" lIns="68575" spcFirstLastPara="1" rIns="68575" wrap="square" tIns="34275">
            <a:noAutofit/>
          </a:bodyPr>
          <a:lstStyle/>
          <a:p>
            <a:pPr indent="0" lvl="0" marL="0" rtl="0" algn="ctr">
              <a:lnSpc>
                <a:spcPct val="90000"/>
              </a:lnSpc>
              <a:spcBef>
                <a:spcPts val="0"/>
              </a:spcBef>
              <a:spcAft>
                <a:spcPts val="0"/>
              </a:spcAft>
              <a:buClr>
                <a:schemeClr val="dk1"/>
              </a:buClr>
              <a:buSzPts val="2400"/>
              <a:buFont typeface="Gill Sans"/>
              <a:buNone/>
            </a:pPr>
            <a:r>
              <a:rPr lang="en"/>
              <a:t>Real World Bathymetric Datasets</a:t>
            </a:r>
            <a:endParaRPr/>
          </a:p>
        </p:txBody>
      </p:sp>
      <p:sp>
        <p:nvSpPr>
          <p:cNvPr id="378" name="Google Shape;378;p49"/>
          <p:cNvSpPr txBox="1"/>
          <p:nvPr>
            <p:ph idx="2" type="body"/>
          </p:nvPr>
        </p:nvSpPr>
        <p:spPr>
          <a:xfrm>
            <a:off x="-4762" y="9525"/>
            <a:ext cx="2201400" cy="362400"/>
          </a:xfrm>
          <a:prstGeom prst="rect">
            <a:avLst/>
          </a:prstGeom>
          <a:noFill/>
          <a:ln>
            <a:noFill/>
          </a:ln>
        </p:spPr>
        <p:txBody>
          <a:bodyPr anchorCtr="0" anchor="ctr" bIns="34275" lIns="68575" spcFirstLastPara="1" rIns="68575" wrap="square" tIns="34275">
            <a:noAutofit/>
          </a:bodyPr>
          <a:lstStyle/>
          <a:p>
            <a:pPr indent="-165100" lvl="0" marL="165100" rtl="0" algn="ctr">
              <a:lnSpc>
                <a:spcPct val="90000"/>
              </a:lnSpc>
              <a:spcBef>
                <a:spcPts val="0"/>
              </a:spcBef>
              <a:spcAft>
                <a:spcPts val="0"/>
              </a:spcAft>
              <a:buClr>
                <a:schemeClr val="lt1"/>
              </a:buClr>
              <a:buSzPts val="1500"/>
              <a:buNone/>
            </a:pPr>
            <a:r>
              <a:rPr lang="en"/>
              <a:t>Multi-Agent Vulcan</a:t>
            </a:r>
            <a:endParaRPr/>
          </a:p>
        </p:txBody>
      </p:sp>
      <p:sp>
        <p:nvSpPr>
          <p:cNvPr id="379" name="Google Shape;379;p49"/>
          <p:cNvSpPr txBox="1"/>
          <p:nvPr/>
        </p:nvSpPr>
        <p:spPr>
          <a:xfrm>
            <a:off x="10639425" y="676275"/>
            <a:ext cx="138600" cy="2847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t/>
            </a:r>
            <a:endParaRPr sz="1400">
              <a:solidFill>
                <a:schemeClr val="dk1"/>
              </a:solidFill>
              <a:latin typeface="Gill Sans"/>
              <a:ea typeface="Gill Sans"/>
              <a:cs typeface="Gill Sans"/>
              <a:sym typeface="Gill Sans"/>
            </a:endParaRPr>
          </a:p>
        </p:txBody>
      </p:sp>
      <p:pic>
        <p:nvPicPr>
          <p:cNvPr id="380" name="Google Shape;380;p49"/>
          <p:cNvPicPr preferRelativeResize="0"/>
          <p:nvPr/>
        </p:nvPicPr>
        <p:blipFill rotWithShape="1">
          <a:blip r:embed="rId3">
            <a:alphaModFix/>
          </a:blip>
          <a:srcRect b="0" l="14103" r="16180" t="0"/>
          <a:stretch/>
        </p:blipFill>
        <p:spPr>
          <a:xfrm>
            <a:off x="7228910" y="2536212"/>
            <a:ext cx="1423678" cy="2042201"/>
          </a:xfrm>
          <a:prstGeom prst="rect">
            <a:avLst/>
          </a:prstGeom>
          <a:noFill/>
          <a:ln>
            <a:noFill/>
          </a:ln>
        </p:spPr>
      </p:pic>
      <p:pic>
        <p:nvPicPr>
          <p:cNvPr id="381" name="Google Shape;381;p49"/>
          <p:cNvPicPr preferRelativeResize="0"/>
          <p:nvPr/>
        </p:nvPicPr>
        <p:blipFill>
          <a:blip r:embed="rId4">
            <a:alphaModFix/>
          </a:blip>
          <a:stretch>
            <a:fillRect/>
          </a:stretch>
        </p:blipFill>
        <p:spPr>
          <a:xfrm>
            <a:off x="761925" y="2580150"/>
            <a:ext cx="3454174" cy="2042200"/>
          </a:xfrm>
          <a:prstGeom prst="rect">
            <a:avLst/>
          </a:prstGeom>
          <a:noFill/>
          <a:ln>
            <a:noFill/>
          </a:ln>
        </p:spPr>
      </p:pic>
      <p:pic>
        <p:nvPicPr>
          <p:cNvPr id="382" name="Google Shape;382;p49"/>
          <p:cNvPicPr preferRelativeResize="0"/>
          <p:nvPr/>
        </p:nvPicPr>
        <p:blipFill rotWithShape="1">
          <a:blip r:embed="rId5">
            <a:alphaModFix/>
          </a:blip>
          <a:srcRect b="7839" l="0" r="5988" t="13134"/>
          <a:stretch/>
        </p:blipFill>
        <p:spPr>
          <a:xfrm>
            <a:off x="4514708" y="2492275"/>
            <a:ext cx="2533878" cy="2130076"/>
          </a:xfrm>
          <a:prstGeom prst="rect">
            <a:avLst/>
          </a:prstGeom>
          <a:noFill/>
          <a:ln>
            <a:noFill/>
          </a:ln>
        </p:spPr>
      </p:pic>
      <p:pic>
        <p:nvPicPr>
          <p:cNvPr id="383" name="Google Shape;383;p49"/>
          <p:cNvPicPr preferRelativeResize="0"/>
          <p:nvPr/>
        </p:nvPicPr>
        <p:blipFill>
          <a:blip r:embed="rId6">
            <a:alphaModFix/>
          </a:blip>
          <a:stretch>
            <a:fillRect/>
          </a:stretch>
        </p:blipFill>
        <p:spPr>
          <a:xfrm>
            <a:off x="7196174" y="898937"/>
            <a:ext cx="1489151" cy="1435866"/>
          </a:xfrm>
          <a:prstGeom prst="rect">
            <a:avLst/>
          </a:prstGeom>
          <a:noFill/>
          <a:ln>
            <a:noFill/>
          </a:ln>
        </p:spPr>
      </p:pic>
      <p:sp>
        <p:nvSpPr>
          <p:cNvPr id="384" name="Google Shape;384;p49"/>
          <p:cNvSpPr txBox="1"/>
          <p:nvPr/>
        </p:nvSpPr>
        <p:spPr>
          <a:xfrm>
            <a:off x="5103738" y="498725"/>
            <a:ext cx="14892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Gill Sans"/>
                <a:ea typeface="Gill Sans"/>
                <a:cs typeface="Gill Sans"/>
                <a:sym typeface="Gill Sans"/>
              </a:rPr>
              <a:t>Boston Harbor</a:t>
            </a:r>
            <a:endParaRPr>
              <a:latin typeface="Gill Sans"/>
              <a:ea typeface="Gill Sans"/>
              <a:cs typeface="Gill Sans"/>
              <a:sym typeface="Gill Sans"/>
            </a:endParaRPr>
          </a:p>
        </p:txBody>
      </p:sp>
      <p:sp>
        <p:nvSpPr>
          <p:cNvPr id="385" name="Google Shape;385;p49"/>
          <p:cNvSpPr txBox="1"/>
          <p:nvPr/>
        </p:nvSpPr>
        <p:spPr>
          <a:xfrm>
            <a:off x="7196138" y="498725"/>
            <a:ext cx="14892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Gill Sans"/>
                <a:ea typeface="Gill Sans"/>
                <a:cs typeface="Gill Sans"/>
                <a:sym typeface="Gill Sans"/>
              </a:rPr>
              <a:t>Galveston Bay</a:t>
            </a:r>
            <a:endParaRPr>
              <a:latin typeface="Gill Sans"/>
              <a:ea typeface="Gill Sans"/>
              <a:cs typeface="Gill Sans"/>
              <a:sym typeface="Gill Sans"/>
            </a:endParaRPr>
          </a:p>
        </p:txBody>
      </p:sp>
      <p:pic>
        <p:nvPicPr>
          <p:cNvPr id="386" name="Google Shape;386;p49"/>
          <p:cNvPicPr preferRelativeResize="0"/>
          <p:nvPr/>
        </p:nvPicPr>
        <p:blipFill>
          <a:blip r:embed="rId7">
            <a:alphaModFix/>
          </a:blip>
          <a:stretch>
            <a:fillRect/>
          </a:stretch>
        </p:blipFill>
        <p:spPr>
          <a:xfrm>
            <a:off x="5037087" y="898934"/>
            <a:ext cx="1489149" cy="1435866"/>
          </a:xfrm>
          <a:prstGeom prst="rect">
            <a:avLst/>
          </a:prstGeom>
          <a:noFill/>
          <a:ln>
            <a:noFill/>
          </a:ln>
        </p:spPr>
      </p:pic>
      <p:pic>
        <p:nvPicPr>
          <p:cNvPr id="387" name="Google Shape;387;p49"/>
          <p:cNvPicPr preferRelativeResize="0"/>
          <p:nvPr/>
        </p:nvPicPr>
        <p:blipFill>
          <a:blip r:embed="rId8">
            <a:alphaModFix/>
          </a:blip>
          <a:stretch>
            <a:fillRect/>
          </a:stretch>
        </p:blipFill>
        <p:spPr>
          <a:xfrm>
            <a:off x="761925" y="537951"/>
            <a:ext cx="3454177" cy="20422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8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8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Office Theme">
  <a:themeElements>
    <a:clrScheme name="Thesis">
      <a:dk1>
        <a:srgbClr val="000000"/>
      </a:dk1>
      <a:lt1>
        <a:srgbClr val="FFFFFF"/>
      </a:lt1>
      <a:dk2>
        <a:srgbClr val="373545"/>
      </a:dk2>
      <a:lt2>
        <a:srgbClr val="DCD8DC"/>
      </a:lt2>
      <a:accent1>
        <a:srgbClr val="617F65"/>
      </a:accent1>
      <a:accent2>
        <a:srgbClr val="BA5F26"/>
      </a:accent2>
      <a:accent3>
        <a:srgbClr val="5E7997"/>
      </a:accent3>
      <a:accent4>
        <a:srgbClr val="B58C40"/>
      </a:accent4>
      <a:accent5>
        <a:srgbClr val="C07183"/>
      </a:accent5>
      <a:accent6>
        <a:srgbClr val="632C38"/>
      </a:accent6>
      <a:hlink>
        <a:srgbClr val="69A020"/>
      </a:hlink>
      <a:folHlink>
        <a:srgbClr val="8C8C8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1_Office Theme">
  <a:themeElements>
    <a:clrScheme name="Thesis">
      <a:dk1>
        <a:srgbClr val="000000"/>
      </a:dk1>
      <a:lt1>
        <a:srgbClr val="FFFFFF"/>
      </a:lt1>
      <a:dk2>
        <a:srgbClr val="373545"/>
      </a:dk2>
      <a:lt2>
        <a:srgbClr val="DCD8DC"/>
      </a:lt2>
      <a:accent1>
        <a:srgbClr val="617F65"/>
      </a:accent1>
      <a:accent2>
        <a:srgbClr val="BA5F26"/>
      </a:accent2>
      <a:accent3>
        <a:srgbClr val="5E7997"/>
      </a:accent3>
      <a:accent4>
        <a:srgbClr val="B58C40"/>
      </a:accent4>
      <a:accent5>
        <a:srgbClr val="C07183"/>
      </a:accent5>
      <a:accent6>
        <a:srgbClr val="632C38"/>
      </a:accent6>
      <a:hlink>
        <a:srgbClr val="69A020"/>
      </a:hlink>
      <a:folHlink>
        <a:srgbClr val="8C8C8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